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Телефон – </a:t>
            </a:r>
            <a:r>
              <a:rPr lang="ru-RU" sz="2800" b="1" dirty="0" err="1">
                <a:latin typeface="Georgia" panose="02040502050405020303" pitchFamily="18" charset="0"/>
              </a:rPr>
              <a:t>це</a:t>
            </a:r>
            <a:r>
              <a:rPr lang="ru-RU" sz="2800" b="1" dirty="0">
                <a:latin typeface="Georgia" panose="02040502050405020303" pitchFamily="18" charset="0"/>
              </a:rPr>
              <a:t> у </a:t>
            </a:r>
            <a:r>
              <a:rPr lang="ru-RU" sz="2800" b="1" dirty="0" err="1">
                <a:latin typeface="Georgia" panose="02040502050405020303" pitchFamily="18" charset="0"/>
              </a:rPr>
              <a:t>більшості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випадків</a:t>
            </a:r>
            <a:r>
              <a:rPr lang="ru-RU" sz="2800" b="1" dirty="0">
                <a:latin typeface="Georgia" panose="02040502050405020303" pitchFamily="18" charset="0"/>
              </a:rPr>
              <a:t> уже не просто </a:t>
            </a:r>
            <a:r>
              <a:rPr lang="ru-RU" sz="2800" b="1" dirty="0" err="1">
                <a:latin typeface="Georgia" panose="02040502050405020303" pitchFamily="18" charset="0"/>
              </a:rPr>
              <a:t>засіб</a:t>
            </a:r>
            <a:r>
              <a:rPr lang="ru-RU" sz="2800" b="1" dirty="0">
                <a:latin typeface="Georgia" panose="02040502050405020303" pitchFamily="18" charset="0"/>
              </a:rPr>
              <a:t>, за </a:t>
            </a:r>
            <a:r>
              <a:rPr lang="ru-RU" sz="2800" b="1" dirty="0" err="1">
                <a:latin typeface="Georgia" panose="02040502050405020303" pitchFamily="18" charset="0"/>
              </a:rPr>
              <a:t>допомогою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якого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можна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дзвонити</a:t>
            </a:r>
            <a:r>
              <a:rPr lang="ru-RU" sz="2800" b="1" dirty="0">
                <a:latin typeface="Georgia" panose="02040502050405020303" pitchFamily="18" charset="0"/>
              </a:rPr>
              <a:t>. Те, </a:t>
            </a:r>
            <a:r>
              <a:rPr lang="ru-RU" sz="2800" b="1" dirty="0" err="1">
                <a:latin typeface="Georgia" panose="02040502050405020303" pitchFamily="18" charset="0"/>
              </a:rPr>
              <a:t>що</a:t>
            </a:r>
            <a:r>
              <a:rPr lang="ru-RU" sz="2800" b="1" dirty="0">
                <a:latin typeface="Georgia" panose="02040502050405020303" pitchFamily="18" charset="0"/>
              </a:rPr>
              <a:t> у вас у руках – </a:t>
            </a:r>
            <a:r>
              <a:rPr lang="ru-RU" sz="2800" b="1" dirty="0" err="1">
                <a:latin typeface="Georgia" panose="02040502050405020303" pitchFamily="18" charset="0"/>
              </a:rPr>
              <a:t>це</a:t>
            </a:r>
            <a:r>
              <a:rPr lang="ru-RU" sz="2800" b="1" dirty="0">
                <a:latin typeface="Georgia" panose="02040502050405020303" pitchFamily="18" charset="0"/>
              </a:rPr>
              <a:t> маленький </a:t>
            </a:r>
            <a:r>
              <a:rPr lang="ru-RU" sz="2800" b="1" dirty="0" err="1">
                <a:latin typeface="Georgia" panose="02040502050405020303" pitchFamily="18" charset="0"/>
              </a:rPr>
              <a:t>комп’ютер</a:t>
            </a:r>
            <a:r>
              <a:rPr lang="ru-RU" sz="2800" b="1" dirty="0">
                <a:latin typeface="Georgia" panose="02040502050405020303" pitchFamily="18" charset="0"/>
              </a:rPr>
              <a:t>. Для </a:t>
            </a:r>
            <a:r>
              <a:rPr lang="ru-RU" sz="2800" b="1" dirty="0" err="1">
                <a:latin typeface="Georgia" panose="02040502050405020303" pitchFamily="18" charset="0"/>
              </a:rPr>
              <a:t>нього</a:t>
            </a:r>
            <a:r>
              <a:rPr lang="ru-RU" sz="2800" b="1" dirty="0">
                <a:latin typeface="Georgia" panose="02040502050405020303" pitchFamily="18" charset="0"/>
              </a:rPr>
              <a:t> так само </a:t>
            </a:r>
            <a:r>
              <a:rPr lang="ru-RU" sz="2800" b="1" dirty="0" err="1">
                <a:latin typeface="Georgia" panose="02040502050405020303" pitchFamily="18" charset="0"/>
              </a:rPr>
              <a:t>потрібно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встановлювати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антивірусні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програми</a:t>
            </a:r>
            <a:r>
              <a:rPr lang="ru-RU" sz="2800" b="1" dirty="0">
                <a:latin typeface="Georgia" panose="02040502050405020303" pitchFamily="18" charset="0"/>
              </a:rPr>
              <a:t>. </a:t>
            </a:r>
            <a:r>
              <a:rPr lang="ru-RU" sz="2800" b="1" dirty="0" err="1">
                <a:latin typeface="Georgia" panose="02040502050405020303" pitchFamily="18" charset="0"/>
              </a:rPr>
              <a:t>Це</a:t>
            </a:r>
            <a:r>
              <a:rPr lang="ru-RU" sz="2800" b="1" dirty="0">
                <a:latin typeface="Georgia" panose="02040502050405020303" pitchFamily="18" charset="0"/>
              </a:rPr>
              <a:t> ж </a:t>
            </a:r>
            <a:r>
              <a:rPr lang="ru-RU" sz="2800" b="1" dirty="0" err="1">
                <a:latin typeface="Georgia" panose="02040502050405020303" pitchFamily="18" charset="0"/>
              </a:rPr>
              <a:t>стосується</a:t>
            </a:r>
            <a:r>
              <a:rPr lang="ru-RU" sz="2800" b="1" dirty="0">
                <a:latin typeface="Georgia" panose="02040502050405020303" pitchFamily="18" charset="0"/>
              </a:rPr>
              <a:t> і </a:t>
            </a:r>
            <a:r>
              <a:rPr lang="ru-RU" sz="2800" b="1" dirty="0" err="1">
                <a:latin typeface="Georgia" panose="02040502050405020303" pitchFamily="18" charset="0"/>
              </a:rPr>
              <a:t>планшетів</a:t>
            </a:r>
            <a:r>
              <a:rPr lang="ru-RU" sz="2800" b="1" dirty="0">
                <a:latin typeface="Georgia" panose="02040502050405020303" pitchFamily="18" charset="0"/>
              </a:rPr>
              <a:t>.</a:t>
            </a:r>
            <a:endParaRPr lang="uk-UA" sz="28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45377"/>
            <a:ext cx="2284479" cy="26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Ніколи</a:t>
            </a:r>
            <a:r>
              <a:rPr lang="ru-RU" sz="2800" b="1" dirty="0">
                <a:latin typeface="Georgia" panose="02040502050405020303" pitchFamily="18" charset="0"/>
              </a:rPr>
              <a:t> не </a:t>
            </a:r>
            <a:r>
              <a:rPr lang="ru-RU" sz="2800" b="1" dirty="0" err="1">
                <a:latin typeface="Georgia" panose="02040502050405020303" pitchFamily="18" charset="0"/>
              </a:rPr>
              <a:t>відкривайте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незнайомі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посилання</a:t>
            </a:r>
            <a:r>
              <a:rPr lang="ru-RU" sz="2800" b="1" dirty="0">
                <a:latin typeface="Georgia" panose="02040502050405020303" pitchFamily="18" charset="0"/>
              </a:rPr>
              <a:t> та </a:t>
            </a:r>
            <a:r>
              <a:rPr lang="ru-RU" sz="2800" b="1" dirty="0" err="1">
                <a:latin typeface="Georgia" panose="02040502050405020303" pitchFamily="18" charset="0"/>
              </a:rPr>
              <a:t>підозрілі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файли</a:t>
            </a:r>
            <a:r>
              <a:rPr lang="ru-RU" sz="2800" b="1" dirty="0"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atin typeface="Georgia" panose="02040502050405020303" pitchFamily="18" charset="0"/>
              </a:rPr>
              <a:t>які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приходять</a:t>
            </a:r>
            <a:r>
              <a:rPr lang="ru-RU" sz="2800" b="1" dirty="0">
                <a:latin typeface="Georgia" panose="02040502050405020303" pitchFamily="18" charset="0"/>
              </a:rPr>
              <a:t> в </a:t>
            </a:r>
            <a:r>
              <a:rPr lang="ru-RU" sz="2800" b="1" dirty="0" err="1">
                <a:latin typeface="Georgia" panose="02040502050405020303" pitchFamily="18" charset="0"/>
              </a:rPr>
              <a:t>електронних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повідомленнях</a:t>
            </a:r>
            <a:r>
              <a:rPr lang="ru-RU" sz="2800" b="1" dirty="0">
                <a:latin typeface="Georgia" panose="02040502050405020303" pitchFamily="18" charset="0"/>
              </a:rPr>
              <a:t>, </a:t>
            </a:r>
            <a:r>
              <a:rPr lang="ru-RU" sz="2800" b="1" dirty="0" err="1">
                <a:latin typeface="Georgia" panose="02040502050405020303" pitchFamily="18" charset="0"/>
              </a:rPr>
              <a:t>навіть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від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перевірених</a:t>
            </a:r>
            <a:r>
              <a:rPr lang="ru-RU" sz="2800" b="1" dirty="0">
                <a:latin typeface="Georgia" panose="02040502050405020303" pitchFamily="18" charset="0"/>
              </a:rPr>
              <a:t> людей. </a:t>
            </a:r>
            <a:endParaRPr lang="uk-UA" sz="28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2199" r="3896" b="4303"/>
          <a:stretch/>
        </p:blipFill>
        <p:spPr>
          <a:xfrm>
            <a:off x="611560" y="3284984"/>
            <a:ext cx="424847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err="1">
                <a:latin typeface="Georgia" panose="02040502050405020303" pitchFamily="18" charset="0"/>
              </a:rPr>
              <a:t>Варто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мати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різні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паролі</a:t>
            </a:r>
            <a:r>
              <a:rPr lang="ru-RU" sz="2800" b="1" dirty="0">
                <a:latin typeface="Georgia" panose="02040502050405020303" pitchFamily="18" charset="0"/>
              </a:rPr>
              <a:t> для </a:t>
            </a:r>
            <a:r>
              <a:rPr lang="ru-RU" sz="2800" b="1" dirty="0" err="1">
                <a:latin typeface="Georgia" panose="02040502050405020303" pitchFamily="18" charset="0"/>
              </a:rPr>
              <a:t>різних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atin typeface="Georgia" panose="02040502050405020303" pitchFamily="18" charset="0"/>
              </a:rPr>
              <a:t>акаунтів</a:t>
            </a:r>
            <a:r>
              <a:rPr lang="ru-RU" sz="2800" b="1" dirty="0">
                <a:latin typeface="Georgia" panose="02040502050405020303" pitchFamily="18" charset="0"/>
              </a:rPr>
              <a:t>. </a:t>
            </a:r>
            <a:r>
              <a:rPr lang="ru-RU" sz="2800" b="1" dirty="0" err="1">
                <a:latin typeface="Georgia" panose="02040502050405020303" pitchFamily="18" charset="0"/>
              </a:rPr>
              <a:t>Якщо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використовуєте</a:t>
            </a:r>
            <a:r>
              <a:rPr lang="ru-RU" sz="2800" b="1" dirty="0">
                <a:latin typeface="Georgia" panose="02040502050405020303" pitchFamily="18" charset="0"/>
              </a:rPr>
              <a:t> один і той </a:t>
            </a:r>
            <a:r>
              <a:rPr lang="ru-RU" sz="2800" b="1" dirty="0" err="1">
                <a:latin typeface="Georgia" panose="02040502050405020303" pitchFamily="18" charset="0"/>
              </a:rPr>
              <a:t>самий</a:t>
            </a:r>
            <a:r>
              <a:rPr lang="ru-RU" sz="2800" b="1" dirty="0">
                <a:latin typeface="Georgia" panose="02040502050405020303" pitchFamily="18" charset="0"/>
              </a:rPr>
              <a:t> пароль –  </a:t>
            </a:r>
            <a:r>
              <a:rPr lang="ru-RU" sz="2800" b="1" dirty="0" err="1">
                <a:latin typeface="Georgia" panose="02040502050405020303" pitchFamily="18" charset="0"/>
              </a:rPr>
              <a:t>зламати</a:t>
            </a:r>
            <a:r>
              <a:rPr lang="ru-RU" sz="2800" b="1" dirty="0">
                <a:latin typeface="Georgia" panose="02040502050405020303" pitchFamily="18" charset="0"/>
              </a:rPr>
              <a:t> доступ до будь-</a:t>
            </a:r>
            <a:r>
              <a:rPr lang="ru-RU" sz="2800" b="1" dirty="0" err="1">
                <a:latin typeface="Georgia" panose="02040502050405020303" pitchFamily="18" charset="0"/>
              </a:rPr>
              <a:t>якого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вашого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профілю</a:t>
            </a:r>
            <a:r>
              <a:rPr lang="ru-RU" sz="2800" b="1" dirty="0">
                <a:latin typeface="Georgia" panose="02040502050405020303" pitchFamily="18" charset="0"/>
              </a:rPr>
              <a:t> буде </a:t>
            </a:r>
            <a:r>
              <a:rPr lang="ru-RU" sz="2800" b="1" dirty="0" err="1">
                <a:latin typeface="Georgia" panose="02040502050405020303" pitchFamily="18" charset="0"/>
              </a:rPr>
              <a:t>набагато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простіше</a:t>
            </a:r>
            <a:r>
              <a:rPr lang="ru-RU" sz="2800" b="1" dirty="0">
                <a:latin typeface="Georgia" panose="02040502050405020303" pitchFamily="18" charset="0"/>
              </a:rPr>
              <a:t>. </a:t>
            </a:r>
            <a:endParaRPr lang="ru-RU" sz="2800" b="1" dirty="0" smtClean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latin typeface="Georgia" panose="02040502050405020303" pitchFamily="18" charset="0"/>
              </a:rPr>
              <a:t>Змінювати</a:t>
            </a: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такий</a:t>
            </a:r>
            <a:r>
              <a:rPr lang="ru-RU" sz="2800" b="1" dirty="0">
                <a:latin typeface="Georgia" panose="02040502050405020303" pitchFamily="18" charset="0"/>
              </a:rPr>
              <a:t> пароль </a:t>
            </a:r>
            <a:r>
              <a:rPr lang="ru-RU" sz="2800" b="1" dirty="0" err="1">
                <a:latin typeface="Georgia" panose="02040502050405020303" pitchFamily="18" charset="0"/>
              </a:rPr>
              <a:t>варто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кожні</a:t>
            </a:r>
            <a:r>
              <a:rPr lang="ru-RU" sz="2800" b="1" dirty="0">
                <a:latin typeface="Georgia" panose="02040502050405020303" pitchFamily="18" charset="0"/>
              </a:rPr>
              <a:t> 3 </a:t>
            </a:r>
            <a:r>
              <a:rPr lang="ru-RU" sz="2800" b="1" dirty="0" err="1">
                <a:latin typeface="Georgia" panose="02040502050405020303" pitchFamily="18" charset="0"/>
              </a:rPr>
              <a:t>місяці</a:t>
            </a:r>
            <a:r>
              <a:rPr lang="ru-RU" sz="2800" b="1" dirty="0">
                <a:latin typeface="Georgia" panose="02040502050405020303" pitchFamily="18" charset="0"/>
              </a:rPr>
              <a:t>. </a:t>
            </a:r>
            <a:r>
              <a:rPr lang="ru-RU" sz="2800" b="1" dirty="0" err="1">
                <a:latin typeface="Georgia" panose="02040502050405020303" pitchFamily="18" charset="0"/>
              </a:rPr>
              <a:t>Це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саме</a:t>
            </a:r>
            <a:r>
              <a:rPr lang="ru-RU" sz="2800" b="1" dirty="0">
                <a:latin typeface="Georgia" panose="02040502050405020303" pitchFamily="18" charset="0"/>
              </a:rPr>
              <a:t> той час, </a:t>
            </a:r>
            <a:r>
              <a:rPr lang="ru-RU" sz="2800" b="1" dirty="0" err="1">
                <a:latin typeface="Georgia" panose="02040502050405020303" pitchFamily="18" charset="0"/>
              </a:rPr>
              <a:t>який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орієнтовно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потрібен</a:t>
            </a:r>
            <a:r>
              <a:rPr lang="ru-RU" sz="2800" b="1" dirty="0">
                <a:latin typeface="Georgia" panose="02040502050405020303" pitchFamily="18" charset="0"/>
              </a:rPr>
              <a:t> для </a:t>
            </a:r>
            <a:r>
              <a:rPr lang="ru-RU" sz="2800" b="1" dirty="0" err="1">
                <a:latin typeface="Georgia" panose="02040502050405020303" pitchFamily="18" charset="0"/>
              </a:rPr>
              <a:t>підбору</a:t>
            </a:r>
            <a:r>
              <a:rPr lang="ru-RU" sz="2800" b="1" dirty="0">
                <a:latin typeface="Georgia" panose="02040502050405020303" pitchFamily="18" charset="0"/>
              </a:rPr>
              <a:t> ключа для </a:t>
            </a:r>
            <a:r>
              <a:rPr lang="ru-RU" sz="2800" b="1" dirty="0" err="1">
                <a:latin typeface="Georgia" panose="02040502050405020303" pitchFamily="18" charset="0"/>
              </a:rPr>
              <a:t>зламу</a:t>
            </a:r>
            <a:r>
              <a:rPr lang="ru-RU" sz="2800" b="1" dirty="0">
                <a:latin typeface="Georgia" panose="02040502050405020303" pitchFamily="18" charset="0"/>
              </a:rPr>
              <a:t>.</a:t>
            </a:r>
            <a:endParaRPr lang="uk-UA" sz="28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91006"/>
            <a:ext cx="2376264" cy="2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Яка 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найголовніша проблема Інтернету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uk-UA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latin typeface="Georgia" panose="02040502050405020303" pitchFamily="18" charset="0"/>
              </a:rPr>
              <a:t>Звісно, </a:t>
            </a:r>
            <a:r>
              <a:rPr lang="uk-UA" sz="2800" b="1" dirty="0">
                <a:latin typeface="Georgia" panose="02040502050405020303" pitchFamily="18" charset="0"/>
              </a:rPr>
              <a:t>це інтернет-залежність 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latin typeface="Georgia" panose="02040502050405020303" pitchFamily="18" charset="0"/>
              </a:rPr>
              <a:t>Лікарі не признають інтернет-залежність психічним захворюванням </a:t>
            </a:r>
            <a:r>
              <a:rPr lang="uk-UA" sz="2800" b="1" dirty="0" smtClean="0">
                <a:latin typeface="Georgia" panose="02040502050405020303" pitchFamily="18" charset="0"/>
              </a:rPr>
              <a:t>але </a:t>
            </a:r>
            <a:r>
              <a:rPr lang="uk-UA" sz="2800" b="1" dirty="0">
                <a:latin typeface="Georgia" panose="02040502050405020303" pitchFamily="18" charset="0"/>
              </a:rPr>
              <a:t>людей ,що стикаються з такою проблемою все більшає, адже Інтернет стає найважливішою річчю для багатьох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437112"/>
            <a:ext cx="2988940" cy="22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8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8064896" cy="422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Яка найголовніша проблема Інтернету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latin typeface="Georgia" panose="02040502050405020303" pitchFamily="18" charset="0"/>
              </a:rPr>
              <a:t>Люди </a:t>
            </a:r>
            <a:r>
              <a:rPr lang="uk-UA" sz="2800" b="1" dirty="0" smtClean="0">
                <a:latin typeface="Georgia" panose="02040502050405020303" pitchFamily="18" charset="0"/>
              </a:rPr>
              <a:t>засиджуються </a:t>
            </a:r>
            <a:r>
              <a:rPr lang="uk-UA" sz="2800" b="1" dirty="0">
                <a:latin typeface="Georgia" panose="02040502050405020303" pitchFamily="18" charset="0"/>
              </a:rPr>
              <a:t>добами біля комп'ютерів </a:t>
            </a:r>
            <a:r>
              <a:rPr lang="uk-UA" sz="2800" b="1" dirty="0" smtClean="0">
                <a:latin typeface="Georgia" panose="02040502050405020303" pitchFamily="18" charset="0"/>
              </a:rPr>
              <a:t>і навіть </a:t>
            </a:r>
            <a:r>
              <a:rPr lang="uk-UA" sz="2800" b="1" dirty="0">
                <a:latin typeface="Georgia" panose="02040502050405020303" pitchFamily="18" charset="0"/>
              </a:rPr>
              <a:t>не помічають цього 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latin typeface="Georgia" panose="02040502050405020303" pitchFamily="18" charset="0"/>
              </a:rPr>
              <a:t> </a:t>
            </a:r>
            <a:r>
              <a:rPr lang="uk-UA" sz="2800" b="1" dirty="0">
                <a:latin typeface="Georgia" panose="02040502050405020303" pitchFamily="18" charset="0"/>
              </a:rPr>
              <a:t>Інтернет забирає дуже багато часу і </a:t>
            </a:r>
            <a:r>
              <a:rPr lang="uk-UA" sz="2800" b="1" dirty="0" smtClean="0">
                <a:latin typeface="Georgia" panose="02040502050405020303" pitchFamily="18" charset="0"/>
              </a:rPr>
              <a:t>не дає можливості </a:t>
            </a:r>
            <a:r>
              <a:rPr lang="uk-UA" sz="2800" b="1" dirty="0">
                <a:latin typeface="Georgia" panose="02040502050405020303" pitchFamily="18" charset="0"/>
              </a:rPr>
              <a:t>бувати на свіжому</a:t>
            </a:r>
          </a:p>
          <a:p>
            <a:r>
              <a:rPr lang="uk-UA" sz="2800" b="1" dirty="0" smtClean="0">
                <a:latin typeface="Georgia" panose="02040502050405020303" pitchFamily="18" charset="0"/>
              </a:rPr>
              <a:t>      повітрі, спілкуватися </a:t>
            </a:r>
            <a:r>
              <a:rPr lang="uk-UA" sz="2800" b="1" dirty="0">
                <a:latin typeface="Georgia" panose="02040502050405020303" pitchFamily="18" charset="0"/>
              </a:rPr>
              <a:t>з друзями 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latin typeface="Georgia" panose="02040502050405020303" pitchFamily="18" charset="0"/>
              </a:rPr>
              <a:t>У </a:t>
            </a:r>
            <a:r>
              <a:rPr lang="uk-UA" sz="2800" b="1" dirty="0">
                <a:latin typeface="Georgia" panose="02040502050405020303" pitchFamily="18" charset="0"/>
              </a:rPr>
              <a:t>дітей з'являються проблеми зі спілкуванням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581128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Як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цим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боротися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err="1">
                <a:latin typeface="Georgia" panose="02040502050405020303" pitchFamily="18" charset="0"/>
              </a:rPr>
              <a:t>Краще</a:t>
            </a:r>
            <a:r>
              <a:rPr lang="ru-RU" sz="2800" b="1" dirty="0">
                <a:latin typeface="Georgia" panose="02040502050405020303" pitchFamily="18" charset="0"/>
              </a:rPr>
              <a:t> за все завести </a:t>
            </a:r>
            <a:r>
              <a:rPr lang="ru-RU" sz="2800" b="1" dirty="0" err="1">
                <a:latin typeface="Georgia" panose="02040502050405020303" pitchFamily="18" charset="0"/>
              </a:rPr>
              <a:t>собі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справжніх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друзів</a:t>
            </a:r>
            <a:r>
              <a:rPr lang="ru-RU" sz="2800" b="1" dirty="0">
                <a:latin typeface="Georgia" panose="02040502050405020303" pitchFamily="18" charset="0"/>
              </a:rPr>
              <a:t> і </a:t>
            </a:r>
            <a:r>
              <a:rPr lang="ru-RU" sz="2800" b="1" dirty="0" err="1">
                <a:latin typeface="Georgia" panose="02040502050405020303" pitchFamily="18" charset="0"/>
              </a:rPr>
              <a:t>ходити</a:t>
            </a:r>
            <a:r>
              <a:rPr lang="ru-RU" sz="2800" b="1" dirty="0">
                <a:latin typeface="Georgia" panose="02040502050405020303" pitchFamily="18" charset="0"/>
              </a:rPr>
              <a:t> з ними </a:t>
            </a:r>
            <a:r>
              <a:rPr lang="ru-RU" sz="2800" b="1" dirty="0" smtClean="0">
                <a:latin typeface="Georgia" panose="02040502050405020303" pitchFamily="18" charset="0"/>
              </a:rPr>
              <a:t>на </a:t>
            </a:r>
            <a:r>
              <a:rPr lang="ru-RU" sz="2800" b="1" dirty="0" err="1">
                <a:latin typeface="Georgia" panose="02040502050405020303" pitchFamily="18" charset="0"/>
              </a:rPr>
              <a:t>прогулянки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atin typeface="Georgia" panose="02040502050405020303" pitchFamily="18" charset="0"/>
              </a:rPr>
              <a:t>або</a:t>
            </a:r>
            <a:r>
              <a:rPr lang="ru-RU" sz="2800" b="1" dirty="0" smtClean="0">
                <a:latin typeface="Georgia" panose="02040502050405020303" pitchFamily="18" charset="0"/>
              </a:rPr>
              <a:t> на </a:t>
            </a:r>
            <a:r>
              <a:rPr lang="ru-RU" sz="2800" b="1" dirty="0" err="1" smtClean="0">
                <a:latin typeface="Georgia" panose="02040502050405020303" pitchFamily="18" charset="0"/>
              </a:rPr>
              <a:t>стадіон</a:t>
            </a:r>
            <a:r>
              <a:rPr lang="ru-RU" sz="2800" b="1" dirty="0" smtClean="0">
                <a:latin typeface="Georgia" panose="02040502050405020303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Georgia" panose="02040502050405020303" pitchFamily="18" charset="0"/>
              </a:rPr>
              <a:t>Не </a:t>
            </a:r>
            <a:r>
              <a:rPr lang="ru-RU" sz="2800" b="1" dirty="0" err="1">
                <a:latin typeface="Georgia" panose="02040502050405020303" pitchFamily="18" charset="0"/>
              </a:rPr>
              <a:t>сидіти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довго</a:t>
            </a:r>
            <a:r>
              <a:rPr lang="ru-RU" sz="2800" b="1" dirty="0">
                <a:latin typeface="Georgia" panose="02040502050405020303" pitchFamily="18" charset="0"/>
              </a:rPr>
              <a:t> за </a:t>
            </a:r>
            <a:r>
              <a:rPr lang="ru-RU" sz="2800" b="1" dirty="0" err="1" smtClean="0">
                <a:latin typeface="Georgia" panose="02040502050405020303" pitchFamily="18" charset="0"/>
              </a:rPr>
              <a:t>комп'ютером</a:t>
            </a:r>
            <a:r>
              <a:rPr lang="ru-RU" sz="2800" b="1" dirty="0" smtClean="0"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latin typeface="Georgia" panose="02040502050405020303" pitchFamily="18" charset="0"/>
              </a:rPr>
              <a:t>взагалі</a:t>
            </a:r>
            <a:r>
              <a:rPr lang="ru-RU" sz="2800" b="1" dirty="0" smtClean="0"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latin typeface="Georgia" panose="02040502050405020303" pitchFamily="18" charset="0"/>
              </a:rPr>
              <a:t>дітям</a:t>
            </a: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latin typeface="Georgia" panose="02040502050405020303" pitchFamily="18" charset="0"/>
              </a:rPr>
              <a:t>можна</a:t>
            </a:r>
            <a:r>
              <a:rPr lang="ru-RU" sz="2800" b="1" dirty="0" smtClean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користуватися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</a:rPr>
              <a:t>комп'ютером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latin typeface="Georgia" panose="02040502050405020303" pitchFamily="18" charset="0"/>
              </a:rPr>
              <a:t>не </a:t>
            </a:r>
            <a:r>
              <a:rPr lang="ru-RU" sz="2800" b="1" dirty="0" err="1" smtClean="0">
                <a:latin typeface="Georgia" panose="02040502050405020303" pitchFamily="18" charset="0"/>
              </a:rPr>
              <a:t>більше</a:t>
            </a:r>
            <a:r>
              <a:rPr lang="ru-RU" sz="2800" b="1" dirty="0" smtClean="0">
                <a:latin typeface="Georgia" panose="02040502050405020303" pitchFamily="18" charset="0"/>
              </a:rPr>
              <a:t> 2 </a:t>
            </a:r>
            <a:r>
              <a:rPr lang="ru-RU" sz="2800" b="1" dirty="0">
                <a:latin typeface="Georgia" panose="02040502050405020303" pitchFamily="18" charset="0"/>
              </a:rPr>
              <a:t>годин на </a:t>
            </a:r>
            <a:r>
              <a:rPr lang="ru-RU" sz="2800" b="1" dirty="0" err="1">
                <a:latin typeface="Georgia" panose="02040502050405020303" pitchFamily="18" charset="0"/>
              </a:rPr>
              <a:t>добу</a:t>
            </a:r>
            <a:r>
              <a:rPr lang="ru-RU" sz="2800" b="1" dirty="0">
                <a:latin typeface="Georgia" panose="02040502050405020303" pitchFamily="18" charset="0"/>
              </a:rPr>
              <a:t>.</a:t>
            </a:r>
            <a:endParaRPr lang="uk-UA" sz="28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8" y="4581128"/>
            <a:ext cx="36004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20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82089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6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59</TotalTime>
  <Words>236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2021-02-05T17:23:05Z</dcterms:created>
  <dcterms:modified xsi:type="dcterms:W3CDTF">2021-02-05T18:22:06Z</dcterms:modified>
</cp:coreProperties>
</file>