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64" r:id="rId2"/>
    <p:sldId id="265" r:id="rId3"/>
    <p:sldId id="414" r:id="rId4"/>
    <p:sldId id="375" r:id="rId5"/>
    <p:sldId id="422" r:id="rId6"/>
    <p:sldId id="425" r:id="rId7"/>
    <p:sldId id="424" r:id="rId8"/>
    <p:sldId id="423" r:id="rId9"/>
    <p:sldId id="420" r:id="rId10"/>
    <p:sldId id="421" r:id="rId11"/>
    <p:sldId id="268" r:id="rId12"/>
    <p:sldId id="393" r:id="rId13"/>
    <p:sldId id="266" r:id="rId14"/>
    <p:sldId id="426" r:id="rId15"/>
    <p:sldId id="269" r:id="rId16"/>
    <p:sldId id="276" r:id="rId17"/>
    <p:sldId id="272" r:id="rId18"/>
    <p:sldId id="415" r:id="rId19"/>
    <p:sldId id="416" r:id="rId20"/>
    <p:sldId id="401" r:id="rId21"/>
    <p:sldId id="417" r:id="rId22"/>
    <p:sldId id="395" r:id="rId23"/>
    <p:sldId id="418" r:id="rId24"/>
    <p:sldId id="419" r:id="rId25"/>
    <p:sldId id="397" r:id="rId26"/>
    <p:sldId id="398" r:id="rId27"/>
    <p:sldId id="399" r:id="rId28"/>
    <p:sldId id="394" r:id="rId29"/>
    <p:sldId id="400" r:id="rId30"/>
    <p:sldId id="402" r:id="rId31"/>
    <p:sldId id="403" r:id="rId32"/>
    <p:sldId id="404" r:id="rId33"/>
    <p:sldId id="405" r:id="rId34"/>
    <p:sldId id="410" r:id="rId35"/>
    <p:sldId id="392" r:id="rId36"/>
    <p:sldId id="409" r:id="rId37"/>
    <p:sldId id="411" r:id="rId38"/>
    <p:sldId id="412" r:id="rId39"/>
    <p:sldId id="413" r:id="rId40"/>
    <p:sldId id="366" r:id="rId4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2" autoAdjust="0"/>
    <p:restoredTop sz="91273" autoAdjust="0"/>
  </p:normalViewPr>
  <p:slideViewPr>
    <p:cSldViewPr snapToGrid="0">
      <p:cViewPr varScale="1">
        <p:scale>
          <a:sx n="66" d="100"/>
          <a:sy n="66" d="100"/>
        </p:scale>
        <p:origin x="13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03186-0B71-48E5-A087-A38DE9F2B95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495D633-CE26-4359-9EFA-BE291DE6D8B8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Повага.</a:t>
          </a:r>
        </a:p>
      </dgm:t>
    </dgm:pt>
    <dgm:pt modelId="{F477D101-0CC0-4F58-8CD3-654D6E1B4327}" type="parTrans" cxnId="{4029DBD5-B099-48F8-97D7-3A41F7621E0B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757DEF-20C8-4685-8D93-8799E39B478C}" type="sibTrans" cxnId="{4029DBD5-B099-48F8-97D7-3A41F7621E0B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4ABF95B-6FE8-4850-B346-D52FC9923BEB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Розвиток. </a:t>
          </a:r>
        </a:p>
      </dgm:t>
    </dgm:pt>
    <dgm:pt modelId="{7F5E595C-9AD6-4FA4-A11D-BFDD34385A97}" type="parTrans" cxnId="{D022738A-806D-41C9-A1CF-BBB8A14F50E4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F83D9A9C-A7A7-491C-9584-E9FF70F940EC}" type="sibTrans" cxnId="{D022738A-806D-41C9-A1CF-BBB8A14F50E4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B5DBA2B-F553-46FF-94FD-5EE59F94E586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Досвід. </a:t>
          </a:r>
        </a:p>
      </dgm:t>
    </dgm:pt>
    <dgm:pt modelId="{43E45710-A557-4C60-874E-A3937D66435C}" type="parTrans" cxnId="{7CD509BB-7EBA-40F5-A1F7-54B92EABB8AE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DCD2224-F074-4694-8C17-F483527101E3}" type="sibTrans" cxnId="{7CD509BB-7EBA-40F5-A1F7-54B92EABB8AE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F2D400F5-ED1A-491E-8743-62DB1FED77E9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Чесність .</a:t>
          </a:r>
        </a:p>
      </dgm:t>
    </dgm:pt>
    <dgm:pt modelId="{8E5FE8E4-197C-4BAD-89C3-5FAFA63673C1}" type="parTrans" cxnId="{D19DEDD8-3602-44F8-A775-293CC1D24789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14DC65C-A913-4B06-AE26-0D0E8CD8EF91}" type="sibTrans" cxnId="{D19DEDD8-3602-44F8-A775-293CC1D24789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0E4C013-703D-4687-9481-15387078166C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Взаєморозуміння. </a:t>
          </a:r>
        </a:p>
      </dgm:t>
    </dgm:pt>
    <dgm:pt modelId="{0719CCF2-7013-4531-9A36-721E18F6EE06}" type="parTrans" cxnId="{88755A2B-28C0-4914-AEE0-8C01237DE2DF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E25FE31-43B8-4733-BC23-801BECCA60BB}" type="sibTrans" cxnId="{88755A2B-28C0-4914-AEE0-8C01237DE2DF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1727FA4-9969-4BBD-85CB-2CB6BC891960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Безпека. </a:t>
          </a:r>
        </a:p>
      </dgm:t>
    </dgm:pt>
    <dgm:pt modelId="{64747124-F2F6-4239-8AAA-EC3F704A3181}" type="parTrans" cxnId="{75B477EC-486B-48C1-B18C-9C8887D9CA98}">
      <dgm:prSet/>
      <dgm:spPr/>
      <dgm:t>
        <a:bodyPr/>
        <a:lstStyle/>
        <a:p>
          <a:endParaRPr lang="uk-UA"/>
        </a:p>
      </dgm:t>
    </dgm:pt>
    <dgm:pt modelId="{BC6090AD-8D26-4CC4-A9CA-0AF5E51DE6F1}" type="sibTrans" cxnId="{75B477EC-486B-48C1-B18C-9C8887D9CA98}">
      <dgm:prSet/>
      <dgm:spPr/>
      <dgm:t>
        <a:bodyPr/>
        <a:lstStyle/>
        <a:p>
          <a:endParaRPr lang="uk-UA"/>
        </a:p>
      </dgm:t>
    </dgm:pt>
    <dgm:pt modelId="{72F25EC9-3193-4E15-A889-963538C76495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Відповідальність. </a:t>
          </a:r>
        </a:p>
      </dgm:t>
    </dgm:pt>
    <dgm:pt modelId="{33D35A9A-0388-4753-B4AF-0412B2A49359}" type="parTrans" cxnId="{193C7FAF-C831-4534-A23B-650D548DCB31}">
      <dgm:prSet/>
      <dgm:spPr/>
      <dgm:t>
        <a:bodyPr/>
        <a:lstStyle/>
        <a:p>
          <a:endParaRPr lang="uk-UA"/>
        </a:p>
      </dgm:t>
    </dgm:pt>
    <dgm:pt modelId="{269652E2-B3B9-437F-91EE-3C4FC4A10E0A}" type="sibTrans" cxnId="{193C7FAF-C831-4534-A23B-650D548DCB31}">
      <dgm:prSet/>
      <dgm:spPr/>
      <dgm:t>
        <a:bodyPr/>
        <a:lstStyle/>
        <a:p>
          <a:endParaRPr lang="uk-UA"/>
        </a:p>
      </dgm:t>
    </dgm:pt>
    <dgm:pt modelId="{5BC7427E-25A8-491D-9DB5-8F1D59DC9BB9}" type="pres">
      <dgm:prSet presAssocID="{9F303186-0B71-48E5-A087-A38DE9F2B95F}" presName="Name0" presStyleCnt="0">
        <dgm:presLayoutVars>
          <dgm:chMax val="7"/>
          <dgm:chPref val="7"/>
          <dgm:dir/>
        </dgm:presLayoutVars>
      </dgm:prSet>
      <dgm:spPr/>
    </dgm:pt>
    <dgm:pt modelId="{DC235695-86BE-4855-A6E5-34511ED0B355}" type="pres">
      <dgm:prSet presAssocID="{9F303186-0B71-48E5-A087-A38DE9F2B95F}" presName="Name1" presStyleCnt="0"/>
      <dgm:spPr/>
    </dgm:pt>
    <dgm:pt modelId="{C2E2858D-D3FA-4F69-8F74-01B545BB8CDD}" type="pres">
      <dgm:prSet presAssocID="{9F303186-0B71-48E5-A087-A38DE9F2B95F}" presName="cycle" presStyleCnt="0"/>
      <dgm:spPr/>
    </dgm:pt>
    <dgm:pt modelId="{8592CF12-D401-40F9-85BE-55BEF7D8072E}" type="pres">
      <dgm:prSet presAssocID="{9F303186-0B71-48E5-A087-A38DE9F2B95F}" presName="srcNode" presStyleLbl="node1" presStyleIdx="0" presStyleCnt="7"/>
      <dgm:spPr/>
    </dgm:pt>
    <dgm:pt modelId="{A263914A-22A1-4544-A286-59629FC2D9B2}" type="pres">
      <dgm:prSet presAssocID="{9F303186-0B71-48E5-A087-A38DE9F2B95F}" presName="conn" presStyleLbl="parChTrans1D2" presStyleIdx="0" presStyleCnt="1"/>
      <dgm:spPr/>
    </dgm:pt>
    <dgm:pt modelId="{690A8A46-529B-49F9-86AC-572DC7BE6301}" type="pres">
      <dgm:prSet presAssocID="{9F303186-0B71-48E5-A087-A38DE9F2B95F}" presName="extraNode" presStyleLbl="node1" presStyleIdx="0" presStyleCnt="7"/>
      <dgm:spPr/>
    </dgm:pt>
    <dgm:pt modelId="{302E1BE8-CA13-4A5F-972D-225548D0DC70}" type="pres">
      <dgm:prSet presAssocID="{9F303186-0B71-48E5-A087-A38DE9F2B95F}" presName="dstNode" presStyleLbl="node1" presStyleIdx="0" presStyleCnt="7"/>
      <dgm:spPr/>
    </dgm:pt>
    <dgm:pt modelId="{8B955009-71DD-4184-90ED-BE57BDF92CA0}" type="pres">
      <dgm:prSet presAssocID="{D495D633-CE26-4359-9EFA-BE291DE6D8B8}" presName="text_1" presStyleLbl="node1" presStyleIdx="0" presStyleCnt="7">
        <dgm:presLayoutVars>
          <dgm:bulletEnabled val="1"/>
        </dgm:presLayoutVars>
      </dgm:prSet>
      <dgm:spPr>
        <a:prstGeom prst="leftRightArrowCallout">
          <a:avLst/>
        </a:prstGeom>
      </dgm:spPr>
    </dgm:pt>
    <dgm:pt modelId="{95C58A17-98D7-49C8-83AC-B72833E79F5A}" type="pres">
      <dgm:prSet presAssocID="{D495D633-CE26-4359-9EFA-BE291DE6D8B8}" presName="accent_1" presStyleCnt="0"/>
      <dgm:spPr/>
    </dgm:pt>
    <dgm:pt modelId="{DFD642A8-62A3-4E7D-84AB-652CAA9EF4E2}" type="pres">
      <dgm:prSet presAssocID="{D495D633-CE26-4359-9EFA-BE291DE6D8B8}" presName="accentRepeatNode" presStyleLbl="solidFgAcc1" presStyleIdx="0" presStyleCnt="7"/>
      <dgm:spPr>
        <a:solidFill>
          <a:srgbClr val="FFFF00"/>
        </a:solidFill>
        <a:ln>
          <a:solidFill>
            <a:srgbClr val="002060"/>
          </a:solidFill>
        </a:ln>
      </dgm:spPr>
    </dgm:pt>
    <dgm:pt modelId="{8D3A5191-F0DF-46EA-9FCF-D2EC830E5EC5}" type="pres">
      <dgm:prSet presAssocID="{00E4C013-703D-4687-9481-15387078166C}" presName="text_2" presStyleLbl="node1" presStyleIdx="1" presStyleCnt="7">
        <dgm:presLayoutVars>
          <dgm:bulletEnabled val="1"/>
        </dgm:presLayoutVars>
      </dgm:prSet>
      <dgm:spPr>
        <a:prstGeom prst="flowChartDecision">
          <a:avLst/>
        </a:prstGeom>
      </dgm:spPr>
    </dgm:pt>
    <dgm:pt modelId="{84DB8EED-6C32-4E55-A610-923949709CA5}" type="pres">
      <dgm:prSet presAssocID="{00E4C013-703D-4687-9481-15387078166C}" presName="accent_2" presStyleCnt="0"/>
      <dgm:spPr/>
    </dgm:pt>
    <dgm:pt modelId="{BBE07EE4-16DD-4146-A7B0-1692AD61734D}" type="pres">
      <dgm:prSet presAssocID="{00E4C013-703D-4687-9481-15387078166C}" presName="accentRepeatNode" presStyleLbl="solidFgAcc1" presStyleIdx="1" presStyleCnt="7"/>
      <dgm:spPr>
        <a:solidFill>
          <a:srgbClr val="00FFFF"/>
        </a:solidFill>
        <a:ln>
          <a:solidFill>
            <a:srgbClr val="002060"/>
          </a:solidFill>
        </a:ln>
      </dgm:spPr>
    </dgm:pt>
    <dgm:pt modelId="{AFA5D1C9-0A43-4ADE-8F3A-E5984FB106FD}" type="pres">
      <dgm:prSet presAssocID="{34ABF95B-6FE8-4850-B346-D52FC9923BEB}" presName="text_3" presStyleLbl="node1" presStyleIdx="2" presStyleCnt="7">
        <dgm:presLayoutVars>
          <dgm:bulletEnabled val="1"/>
        </dgm:presLayoutVars>
      </dgm:prSet>
      <dgm:spPr>
        <a:prstGeom prst="leftRightArrowCallout">
          <a:avLst/>
        </a:prstGeom>
      </dgm:spPr>
    </dgm:pt>
    <dgm:pt modelId="{FF64F87F-FD85-4BB8-9D7D-0E95634DBC9C}" type="pres">
      <dgm:prSet presAssocID="{34ABF95B-6FE8-4850-B346-D52FC9923BEB}" presName="accent_3" presStyleCnt="0"/>
      <dgm:spPr/>
    </dgm:pt>
    <dgm:pt modelId="{A2EA1DF5-7136-420C-B0DE-C89A5237146F}" type="pres">
      <dgm:prSet presAssocID="{34ABF95B-6FE8-4850-B346-D52FC9923BEB}" presName="accentRepeatNode" presStyleLbl="solidFgAcc1" presStyleIdx="2" presStyleCnt="7"/>
      <dgm:spPr>
        <a:solidFill>
          <a:srgbClr val="FFFF00"/>
        </a:solidFill>
        <a:ln>
          <a:solidFill>
            <a:srgbClr val="002060"/>
          </a:solidFill>
        </a:ln>
      </dgm:spPr>
    </dgm:pt>
    <dgm:pt modelId="{6B938DF5-48D0-4732-A804-3035462B4AB0}" type="pres">
      <dgm:prSet presAssocID="{F2D400F5-ED1A-491E-8743-62DB1FED77E9}" presName="text_4" presStyleLbl="node1" presStyleIdx="3" presStyleCnt="7">
        <dgm:presLayoutVars>
          <dgm:bulletEnabled val="1"/>
        </dgm:presLayoutVars>
      </dgm:prSet>
      <dgm:spPr>
        <a:prstGeom prst="flowChartDecision">
          <a:avLst/>
        </a:prstGeom>
      </dgm:spPr>
    </dgm:pt>
    <dgm:pt modelId="{14595738-9FA8-43FA-8C41-FC31A2E317FA}" type="pres">
      <dgm:prSet presAssocID="{F2D400F5-ED1A-491E-8743-62DB1FED77E9}" presName="accent_4" presStyleCnt="0"/>
      <dgm:spPr/>
    </dgm:pt>
    <dgm:pt modelId="{A04606BE-14C1-4CD2-930A-C49F28453764}" type="pres">
      <dgm:prSet presAssocID="{F2D400F5-ED1A-491E-8743-62DB1FED77E9}" presName="accentRepeatNode" presStyleLbl="solidFgAcc1" presStyleIdx="3" presStyleCnt="7"/>
      <dgm:spPr>
        <a:solidFill>
          <a:srgbClr val="00FFFF"/>
        </a:solidFill>
        <a:ln>
          <a:solidFill>
            <a:srgbClr val="002060"/>
          </a:solidFill>
        </a:ln>
      </dgm:spPr>
    </dgm:pt>
    <dgm:pt modelId="{FF56B410-F753-4281-8275-57BA58E7C58B}" type="pres">
      <dgm:prSet presAssocID="{4B5DBA2B-F553-46FF-94FD-5EE59F94E586}" presName="text_5" presStyleLbl="node1" presStyleIdx="4" presStyleCnt="7">
        <dgm:presLayoutVars>
          <dgm:bulletEnabled val="1"/>
        </dgm:presLayoutVars>
      </dgm:prSet>
      <dgm:spPr>
        <a:prstGeom prst="leftRightArrowCallout">
          <a:avLst/>
        </a:prstGeom>
      </dgm:spPr>
    </dgm:pt>
    <dgm:pt modelId="{27A9D589-50EA-436E-B7DE-78E0320647DE}" type="pres">
      <dgm:prSet presAssocID="{4B5DBA2B-F553-46FF-94FD-5EE59F94E586}" presName="accent_5" presStyleCnt="0"/>
      <dgm:spPr/>
    </dgm:pt>
    <dgm:pt modelId="{E2463CB6-1E4C-4B9E-A091-CCEC233AD49A}" type="pres">
      <dgm:prSet presAssocID="{4B5DBA2B-F553-46FF-94FD-5EE59F94E586}" presName="accentRepeatNode" presStyleLbl="solidFgAcc1" presStyleIdx="4" presStyleCnt="7"/>
      <dgm:spPr>
        <a:solidFill>
          <a:srgbClr val="FFFF00"/>
        </a:solidFill>
        <a:ln>
          <a:solidFill>
            <a:srgbClr val="002060"/>
          </a:solidFill>
        </a:ln>
      </dgm:spPr>
    </dgm:pt>
    <dgm:pt modelId="{856C2B1B-D14C-4547-97C0-36FE768B9CF6}" type="pres">
      <dgm:prSet presAssocID="{E1727FA4-9969-4BBD-85CB-2CB6BC891960}" presName="text_6" presStyleLbl="node1" presStyleIdx="5" presStyleCnt="7">
        <dgm:presLayoutVars>
          <dgm:bulletEnabled val="1"/>
        </dgm:presLayoutVars>
      </dgm:prSet>
      <dgm:spPr>
        <a:prstGeom prst="flowChartDecision">
          <a:avLst/>
        </a:prstGeom>
      </dgm:spPr>
    </dgm:pt>
    <dgm:pt modelId="{910DFC3A-248D-4604-822F-DDD0A66D2E88}" type="pres">
      <dgm:prSet presAssocID="{E1727FA4-9969-4BBD-85CB-2CB6BC891960}" presName="accent_6" presStyleCnt="0"/>
      <dgm:spPr/>
    </dgm:pt>
    <dgm:pt modelId="{3C65D57A-830A-4133-A04C-183B682980E1}" type="pres">
      <dgm:prSet presAssocID="{E1727FA4-9969-4BBD-85CB-2CB6BC891960}" presName="accentRepeatNode" presStyleLbl="solidFgAcc1" presStyleIdx="5" presStyleCnt="7"/>
      <dgm:spPr>
        <a:solidFill>
          <a:srgbClr val="00FFFF"/>
        </a:solidFill>
      </dgm:spPr>
    </dgm:pt>
    <dgm:pt modelId="{9C5A9107-DD7F-4F2C-A56E-E9A643817840}" type="pres">
      <dgm:prSet presAssocID="{72F25EC9-3193-4E15-A889-963538C76495}" presName="text_7" presStyleLbl="node1" presStyleIdx="6" presStyleCnt="7">
        <dgm:presLayoutVars>
          <dgm:bulletEnabled val="1"/>
        </dgm:presLayoutVars>
      </dgm:prSet>
      <dgm:spPr>
        <a:prstGeom prst="leftRightArrowCallout">
          <a:avLst/>
        </a:prstGeom>
      </dgm:spPr>
    </dgm:pt>
    <dgm:pt modelId="{47B27F64-AC76-4710-88D9-647057AFBF8F}" type="pres">
      <dgm:prSet presAssocID="{72F25EC9-3193-4E15-A889-963538C76495}" presName="accent_7" presStyleCnt="0"/>
      <dgm:spPr/>
    </dgm:pt>
    <dgm:pt modelId="{4E3695F3-13C5-4413-9007-3467C5DF6601}" type="pres">
      <dgm:prSet presAssocID="{72F25EC9-3193-4E15-A889-963538C76495}" presName="accentRepeatNode" presStyleLbl="solidFgAcc1" presStyleIdx="6" presStyleCnt="7"/>
      <dgm:spPr>
        <a:solidFill>
          <a:srgbClr val="FFFF00"/>
        </a:solidFill>
      </dgm:spPr>
    </dgm:pt>
  </dgm:ptLst>
  <dgm:cxnLst>
    <dgm:cxn modelId="{88755A2B-28C0-4914-AEE0-8C01237DE2DF}" srcId="{9F303186-0B71-48E5-A087-A38DE9F2B95F}" destId="{00E4C013-703D-4687-9481-15387078166C}" srcOrd="1" destOrd="0" parTransId="{0719CCF2-7013-4531-9A36-721E18F6EE06}" sibTransId="{4E25FE31-43B8-4733-BC23-801BECCA60BB}"/>
    <dgm:cxn modelId="{FB67D85B-B170-4D90-96C3-D8F576557344}" type="presOf" srcId="{72F25EC9-3193-4E15-A889-963538C76495}" destId="{9C5A9107-DD7F-4F2C-A56E-E9A643817840}" srcOrd="0" destOrd="0" presId="urn:microsoft.com/office/officeart/2008/layout/VerticalCurvedList"/>
    <dgm:cxn modelId="{AE13BB48-1407-45D3-90DC-22EC35A8A817}" type="presOf" srcId="{E1727FA4-9969-4BBD-85CB-2CB6BC891960}" destId="{856C2B1B-D14C-4547-97C0-36FE768B9CF6}" srcOrd="0" destOrd="0" presId="urn:microsoft.com/office/officeart/2008/layout/VerticalCurvedList"/>
    <dgm:cxn modelId="{0197A87D-B3F1-4A7A-9EDC-3A6F1FC91588}" type="presOf" srcId="{00E4C013-703D-4687-9481-15387078166C}" destId="{8D3A5191-F0DF-46EA-9FCF-D2EC830E5EC5}" srcOrd="0" destOrd="0" presId="urn:microsoft.com/office/officeart/2008/layout/VerticalCurvedList"/>
    <dgm:cxn modelId="{D022738A-806D-41C9-A1CF-BBB8A14F50E4}" srcId="{9F303186-0B71-48E5-A087-A38DE9F2B95F}" destId="{34ABF95B-6FE8-4850-B346-D52FC9923BEB}" srcOrd="2" destOrd="0" parTransId="{7F5E595C-9AD6-4FA4-A11D-BFDD34385A97}" sibTransId="{F83D9A9C-A7A7-491C-9584-E9FF70F940EC}"/>
    <dgm:cxn modelId="{2C42FCA0-E247-4C29-B47A-645A80F4894E}" type="presOf" srcId="{34ABF95B-6FE8-4850-B346-D52FC9923BEB}" destId="{AFA5D1C9-0A43-4ADE-8F3A-E5984FB106FD}" srcOrd="0" destOrd="0" presId="urn:microsoft.com/office/officeart/2008/layout/VerticalCurvedList"/>
    <dgm:cxn modelId="{193C7FAF-C831-4534-A23B-650D548DCB31}" srcId="{9F303186-0B71-48E5-A087-A38DE9F2B95F}" destId="{72F25EC9-3193-4E15-A889-963538C76495}" srcOrd="6" destOrd="0" parTransId="{33D35A9A-0388-4753-B4AF-0412B2A49359}" sibTransId="{269652E2-B3B9-437F-91EE-3C4FC4A10E0A}"/>
    <dgm:cxn modelId="{7CD509BB-7EBA-40F5-A1F7-54B92EABB8AE}" srcId="{9F303186-0B71-48E5-A087-A38DE9F2B95F}" destId="{4B5DBA2B-F553-46FF-94FD-5EE59F94E586}" srcOrd="4" destOrd="0" parTransId="{43E45710-A557-4C60-874E-A3937D66435C}" sibTransId="{1DCD2224-F074-4694-8C17-F483527101E3}"/>
    <dgm:cxn modelId="{DD2D45BB-6A32-49E2-AB85-BBEAEA5F650F}" type="presOf" srcId="{F2D400F5-ED1A-491E-8743-62DB1FED77E9}" destId="{6B938DF5-48D0-4732-A804-3035462B4AB0}" srcOrd="0" destOrd="0" presId="urn:microsoft.com/office/officeart/2008/layout/VerticalCurvedList"/>
    <dgm:cxn modelId="{0FF6EACE-3438-41DD-8DBA-47E5BDDD7458}" type="presOf" srcId="{D495D633-CE26-4359-9EFA-BE291DE6D8B8}" destId="{8B955009-71DD-4184-90ED-BE57BDF92CA0}" srcOrd="0" destOrd="0" presId="urn:microsoft.com/office/officeart/2008/layout/VerticalCurvedList"/>
    <dgm:cxn modelId="{4029DBD5-B099-48F8-97D7-3A41F7621E0B}" srcId="{9F303186-0B71-48E5-A087-A38DE9F2B95F}" destId="{D495D633-CE26-4359-9EFA-BE291DE6D8B8}" srcOrd="0" destOrd="0" parTransId="{F477D101-0CC0-4F58-8CD3-654D6E1B4327}" sibTransId="{01757DEF-20C8-4685-8D93-8799E39B478C}"/>
    <dgm:cxn modelId="{D19DEDD8-3602-44F8-A775-293CC1D24789}" srcId="{9F303186-0B71-48E5-A087-A38DE9F2B95F}" destId="{F2D400F5-ED1A-491E-8743-62DB1FED77E9}" srcOrd="3" destOrd="0" parTransId="{8E5FE8E4-197C-4BAD-89C3-5FAFA63673C1}" sibTransId="{C14DC65C-A913-4B06-AE26-0D0E8CD8EF91}"/>
    <dgm:cxn modelId="{91C552E2-DBD2-4ED3-8D44-3009B84E8368}" type="presOf" srcId="{01757DEF-20C8-4685-8D93-8799E39B478C}" destId="{A263914A-22A1-4544-A286-59629FC2D9B2}" srcOrd="0" destOrd="0" presId="urn:microsoft.com/office/officeart/2008/layout/VerticalCurvedList"/>
    <dgm:cxn modelId="{75B477EC-486B-48C1-B18C-9C8887D9CA98}" srcId="{9F303186-0B71-48E5-A087-A38DE9F2B95F}" destId="{E1727FA4-9969-4BBD-85CB-2CB6BC891960}" srcOrd="5" destOrd="0" parTransId="{64747124-F2F6-4239-8AAA-EC3F704A3181}" sibTransId="{BC6090AD-8D26-4CC4-A9CA-0AF5E51DE6F1}"/>
    <dgm:cxn modelId="{3F9E4EF7-5B2B-400A-8C35-7BC124A7843A}" type="presOf" srcId="{4B5DBA2B-F553-46FF-94FD-5EE59F94E586}" destId="{FF56B410-F753-4281-8275-57BA58E7C58B}" srcOrd="0" destOrd="0" presId="urn:microsoft.com/office/officeart/2008/layout/VerticalCurvedList"/>
    <dgm:cxn modelId="{6D8490F7-57DA-4829-A654-55E7CFEC8717}" type="presOf" srcId="{9F303186-0B71-48E5-A087-A38DE9F2B95F}" destId="{5BC7427E-25A8-491D-9DB5-8F1D59DC9BB9}" srcOrd="0" destOrd="0" presId="urn:microsoft.com/office/officeart/2008/layout/VerticalCurvedList"/>
    <dgm:cxn modelId="{6B46D20F-7442-4515-885D-81009933A642}" type="presParOf" srcId="{5BC7427E-25A8-491D-9DB5-8F1D59DC9BB9}" destId="{DC235695-86BE-4855-A6E5-34511ED0B355}" srcOrd="0" destOrd="0" presId="urn:microsoft.com/office/officeart/2008/layout/VerticalCurvedList"/>
    <dgm:cxn modelId="{A193A8DA-F816-439E-9D05-1DF96279A6B6}" type="presParOf" srcId="{DC235695-86BE-4855-A6E5-34511ED0B355}" destId="{C2E2858D-D3FA-4F69-8F74-01B545BB8CDD}" srcOrd="0" destOrd="0" presId="urn:microsoft.com/office/officeart/2008/layout/VerticalCurvedList"/>
    <dgm:cxn modelId="{1D776DC6-A37D-4010-A16C-3EBFF9F2CC4B}" type="presParOf" srcId="{C2E2858D-D3FA-4F69-8F74-01B545BB8CDD}" destId="{8592CF12-D401-40F9-85BE-55BEF7D8072E}" srcOrd="0" destOrd="0" presId="urn:microsoft.com/office/officeart/2008/layout/VerticalCurvedList"/>
    <dgm:cxn modelId="{7D547847-DCD5-4D4A-A0D0-950A03ECE0BE}" type="presParOf" srcId="{C2E2858D-D3FA-4F69-8F74-01B545BB8CDD}" destId="{A263914A-22A1-4544-A286-59629FC2D9B2}" srcOrd="1" destOrd="0" presId="urn:microsoft.com/office/officeart/2008/layout/VerticalCurvedList"/>
    <dgm:cxn modelId="{38431358-AE66-4356-92E1-CFB2EA73D2C5}" type="presParOf" srcId="{C2E2858D-D3FA-4F69-8F74-01B545BB8CDD}" destId="{690A8A46-529B-49F9-86AC-572DC7BE6301}" srcOrd="2" destOrd="0" presId="urn:microsoft.com/office/officeart/2008/layout/VerticalCurvedList"/>
    <dgm:cxn modelId="{EF8EDD4E-6867-4E28-9C8A-6EACBEA41B28}" type="presParOf" srcId="{C2E2858D-D3FA-4F69-8F74-01B545BB8CDD}" destId="{302E1BE8-CA13-4A5F-972D-225548D0DC70}" srcOrd="3" destOrd="0" presId="urn:microsoft.com/office/officeart/2008/layout/VerticalCurvedList"/>
    <dgm:cxn modelId="{34A23AC9-0EE8-4EA2-94AD-4E259DDD95FF}" type="presParOf" srcId="{DC235695-86BE-4855-A6E5-34511ED0B355}" destId="{8B955009-71DD-4184-90ED-BE57BDF92CA0}" srcOrd="1" destOrd="0" presId="urn:microsoft.com/office/officeart/2008/layout/VerticalCurvedList"/>
    <dgm:cxn modelId="{0D362BFC-9DCD-40A7-A0EE-09A6E408BC4C}" type="presParOf" srcId="{DC235695-86BE-4855-A6E5-34511ED0B355}" destId="{95C58A17-98D7-49C8-83AC-B72833E79F5A}" srcOrd="2" destOrd="0" presId="urn:microsoft.com/office/officeart/2008/layout/VerticalCurvedList"/>
    <dgm:cxn modelId="{41C6E08D-A90F-4DE2-8A0C-CF962321B5BE}" type="presParOf" srcId="{95C58A17-98D7-49C8-83AC-B72833E79F5A}" destId="{DFD642A8-62A3-4E7D-84AB-652CAA9EF4E2}" srcOrd="0" destOrd="0" presId="urn:microsoft.com/office/officeart/2008/layout/VerticalCurvedList"/>
    <dgm:cxn modelId="{3802FAD7-71F7-4594-87DE-29FA1B3D4A5D}" type="presParOf" srcId="{DC235695-86BE-4855-A6E5-34511ED0B355}" destId="{8D3A5191-F0DF-46EA-9FCF-D2EC830E5EC5}" srcOrd="3" destOrd="0" presId="urn:microsoft.com/office/officeart/2008/layout/VerticalCurvedList"/>
    <dgm:cxn modelId="{7302F95E-A35C-48FC-8D3D-13B8C64A1294}" type="presParOf" srcId="{DC235695-86BE-4855-A6E5-34511ED0B355}" destId="{84DB8EED-6C32-4E55-A610-923949709CA5}" srcOrd="4" destOrd="0" presId="urn:microsoft.com/office/officeart/2008/layout/VerticalCurvedList"/>
    <dgm:cxn modelId="{E75D8AA5-E1B1-4B43-AC99-1610310FCB8B}" type="presParOf" srcId="{84DB8EED-6C32-4E55-A610-923949709CA5}" destId="{BBE07EE4-16DD-4146-A7B0-1692AD61734D}" srcOrd="0" destOrd="0" presId="urn:microsoft.com/office/officeart/2008/layout/VerticalCurvedList"/>
    <dgm:cxn modelId="{890160B7-B4A9-4AC0-BDAE-376BF6A1E1AD}" type="presParOf" srcId="{DC235695-86BE-4855-A6E5-34511ED0B355}" destId="{AFA5D1C9-0A43-4ADE-8F3A-E5984FB106FD}" srcOrd="5" destOrd="0" presId="urn:microsoft.com/office/officeart/2008/layout/VerticalCurvedList"/>
    <dgm:cxn modelId="{C552A1C4-D228-45B9-9485-CF18DBCB1D30}" type="presParOf" srcId="{DC235695-86BE-4855-A6E5-34511ED0B355}" destId="{FF64F87F-FD85-4BB8-9D7D-0E95634DBC9C}" srcOrd="6" destOrd="0" presId="urn:microsoft.com/office/officeart/2008/layout/VerticalCurvedList"/>
    <dgm:cxn modelId="{83521CE8-7DCE-4F90-BEC8-CC76D9A70C01}" type="presParOf" srcId="{FF64F87F-FD85-4BB8-9D7D-0E95634DBC9C}" destId="{A2EA1DF5-7136-420C-B0DE-C89A5237146F}" srcOrd="0" destOrd="0" presId="urn:microsoft.com/office/officeart/2008/layout/VerticalCurvedList"/>
    <dgm:cxn modelId="{81117848-8686-42B1-BDCE-DFF9218485BC}" type="presParOf" srcId="{DC235695-86BE-4855-A6E5-34511ED0B355}" destId="{6B938DF5-48D0-4732-A804-3035462B4AB0}" srcOrd="7" destOrd="0" presId="urn:microsoft.com/office/officeart/2008/layout/VerticalCurvedList"/>
    <dgm:cxn modelId="{9C45359D-6F36-4BF7-8507-D10326032DD3}" type="presParOf" srcId="{DC235695-86BE-4855-A6E5-34511ED0B355}" destId="{14595738-9FA8-43FA-8C41-FC31A2E317FA}" srcOrd="8" destOrd="0" presId="urn:microsoft.com/office/officeart/2008/layout/VerticalCurvedList"/>
    <dgm:cxn modelId="{8EFE2BE6-B141-47B2-8B19-CFEBEDED1CAD}" type="presParOf" srcId="{14595738-9FA8-43FA-8C41-FC31A2E317FA}" destId="{A04606BE-14C1-4CD2-930A-C49F28453764}" srcOrd="0" destOrd="0" presId="urn:microsoft.com/office/officeart/2008/layout/VerticalCurvedList"/>
    <dgm:cxn modelId="{7D3498E5-B011-4E00-A7D6-DA95C2C73A1B}" type="presParOf" srcId="{DC235695-86BE-4855-A6E5-34511ED0B355}" destId="{FF56B410-F753-4281-8275-57BA58E7C58B}" srcOrd="9" destOrd="0" presId="urn:microsoft.com/office/officeart/2008/layout/VerticalCurvedList"/>
    <dgm:cxn modelId="{DBC4C4A6-6ABC-40AF-97CB-FDE907D72468}" type="presParOf" srcId="{DC235695-86BE-4855-A6E5-34511ED0B355}" destId="{27A9D589-50EA-436E-B7DE-78E0320647DE}" srcOrd="10" destOrd="0" presId="urn:microsoft.com/office/officeart/2008/layout/VerticalCurvedList"/>
    <dgm:cxn modelId="{1FDC3C7B-DE23-46CA-980B-7F07CFC81D79}" type="presParOf" srcId="{27A9D589-50EA-436E-B7DE-78E0320647DE}" destId="{E2463CB6-1E4C-4B9E-A091-CCEC233AD49A}" srcOrd="0" destOrd="0" presId="urn:microsoft.com/office/officeart/2008/layout/VerticalCurvedList"/>
    <dgm:cxn modelId="{19BDFCE5-2C19-43D2-8162-B5B517B8C23C}" type="presParOf" srcId="{DC235695-86BE-4855-A6E5-34511ED0B355}" destId="{856C2B1B-D14C-4547-97C0-36FE768B9CF6}" srcOrd="11" destOrd="0" presId="urn:microsoft.com/office/officeart/2008/layout/VerticalCurvedList"/>
    <dgm:cxn modelId="{05A6D14E-57DC-4991-ABF7-4385513600A6}" type="presParOf" srcId="{DC235695-86BE-4855-A6E5-34511ED0B355}" destId="{910DFC3A-248D-4604-822F-DDD0A66D2E88}" srcOrd="12" destOrd="0" presId="urn:microsoft.com/office/officeart/2008/layout/VerticalCurvedList"/>
    <dgm:cxn modelId="{1AA840D9-8CE6-4928-9E8C-9FAA995BBB28}" type="presParOf" srcId="{910DFC3A-248D-4604-822F-DDD0A66D2E88}" destId="{3C65D57A-830A-4133-A04C-183B682980E1}" srcOrd="0" destOrd="0" presId="urn:microsoft.com/office/officeart/2008/layout/VerticalCurvedList"/>
    <dgm:cxn modelId="{85FEC344-039B-45FA-8125-062DBA556357}" type="presParOf" srcId="{DC235695-86BE-4855-A6E5-34511ED0B355}" destId="{9C5A9107-DD7F-4F2C-A56E-E9A643817840}" srcOrd="13" destOrd="0" presId="urn:microsoft.com/office/officeart/2008/layout/VerticalCurvedList"/>
    <dgm:cxn modelId="{2727F8BD-829E-43E5-9ACE-8582A036C6FC}" type="presParOf" srcId="{DC235695-86BE-4855-A6E5-34511ED0B355}" destId="{47B27F64-AC76-4710-88D9-647057AFBF8F}" srcOrd="14" destOrd="0" presId="urn:microsoft.com/office/officeart/2008/layout/VerticalCurvedList"/>
    <dgm:cxn modelId="{90A65DA1-6B9B-46B8-A4CE-DECCDDEB9CF8}" type="presParOf" srcId="{47B27F64-AC76-4710-88D9-647057AFBF8F}" destId="{4E3695F3-13C5-4413-9007-3467C5DF660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A53C2C-78E2-4C19-89C5-2696EADFB13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02D8D95-3984-4DB4-9E03-2BCDE31595A2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Система оцінювання здобувачів освіти</a:t>
          </a:r>
        </a:p>
      </dgm:t>
    </dgm:pt>
    <dgm:pt modelId="{C7579F88-5A43-4BD8-9256-52C3C6502FE7}" type="parTrans" cxnId="{4B5A1298-E50E-4157-AB3A-F32D9AC02147}">
      <dgm:prSet/>
      <dgm:spPr/>
      <dgm:t>
        <a:bodyPr/>
        <a:lstStyle/>
        <a:p>
          <a:endParaRPr lang="uk-UA"/>
        </a:p>
      </dgm:t>
    </dgm:pt>
    <dgm:pt modelId="{E0F637AE-B08B-4BF2-8FA2-FD255B60B280}" type="sibTrans" cxnId="{4B5A1298-E50E-4157-AB3A-F32D9AC02147}">
      <dgm:prSet/>
      <dgm:spPr/>
      <dgm:t>
        <a:bodyPr/>
        <a:lstStyle/>
        <a:p>
          <a:endParaRPr lang="uk-UA"/>
        </a:p>
      </dgm:t>
    </dgm:pt>
    <dgm:pt modelId="{80554E4E-62AF-4A5A-9645-8089EF8CE5A4}">
      <dgm:prSet phldrT="[Текст]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Monotype Corsiva" panose="03010101010201010101" pitchFamily="66" charset="0"/>
            </a:rPr>
            <a:t>Наявність відкритої, прозорої і зрозумілої для здобувачів освіти системи оцінювання їх навчальних досягнень</a:t>
          </a:r>
        </a:p>
      </dgm:t>
    </dgm:pt>
    <dgm:pt modelId="{77DC5BBD-93E9-493A-9F10-EE8F4117E721}" type="parTrans" cxnId="{C471A71A-FB2C-43FD-814D-B1A8D670C156}">
      <dgm:prSet/>
      <dgm:spPr>
        <a:solidFill>
          <a:srgbClr val="FFFF00"/>
        </a:solidFill>
      </dgm:spPr>
      <dgm:t>
        <a:bodyPr/>
        <a:lstStyle/>
        <a:p>
          <a:endParaRPr lang="uk-UA"/>
        </a:p>
      </dgm:t>
    </dgm:pt>
    <dgm:pt modelId="{7A292437-3113-4488-A450-987B10F6EBA6}" type="sibTrans" cxnId="{C471A71A-FB2C-43FD-814D-B1A8D670C156}">
      <dgm:prSet/>
      <dgm:spPr/>
      <dgm:t>
        <a:bodyPr/>
        <a:lstStyle/>
        <a:p>
          <a:endParaRPr lang="uk-UA"/>
        </a:p>
      </dgm:t>
    </dgm:pt>
    <dgm:pt modelId="{41B9BA47-F589-4BA7-BE52-A95C8164BD90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Спрямованість системи оцінювання на формування у здобувачів освіти відповідальності за результати свого навчання, здатності до </a:t>
          </a:r>
          <a:r>
            <a:rPr lang="uk-UA" sz="1600" b="1" dirty="0" err="1">
              <a:solidFill>
                <a:srgbClr val="002060"/>
              </a:solidFill>
              <a:latin typeface="Monotype Corsiva" panose="03010101010201010101" pitchFamily="66" charset="0"/>
            </a:rPr>
            <a:t>самооцінювання</a:t>
          </a:r>
          <a:endParaRPr lang="uk-UA" sz="16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8B45AC4-0E61-485A-94BE-4DE3C619639E}" type="parTrans" cxnId="{62D45483-3239-4E6E-9EDD-04C8F988CEDD}">
      <dgm:prSet/>
      <dgm:spPr>
        <a:solidFill>
          <a:srgbClr val="FFFF00"/>
        </a:solidFill>
      </dgm:spPr>
      <dgm:t>
        <a:bodyPr/>
        <a:lstStyle/>
        <a:p>
          <a:endParaRPr lang="uk-UA"/>
        </a:p>
      </dgm:t>
    </dgm:pt>
    <dgm:pt modelId="{66FCAB7A-146A-4FF8-B05D-19012E3D8675}" type="sibTrans" cxnId="{62D45483-3239-4E6E-9EDD-04C8F988CEDD}">
      <dgm:prSet/>
      <dgm:spPr/>
      <dgm:t>
        <a:bodyPr/>
        <a:lstStyle/>
        <a:p>
          <a:endParaRPr lang="uk-UA"/>
        </a:p>
      </dgm:t>
    </dgm:pt>
    <dgm:pt modelId="{63A29A10-13E6-4451-B4A3-1BF2B4780E9D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Застосування внутрішнього моніторингу, що передбачає систематичне відстеження та коригування результатів навчання кожного здобувача освіти</a:t>
          </a:r>
        </a:p>
      </dgm:t>
    </dgm:pt>
    <dgm:pt modelId="{9CB4F026-C2CE-4E94-A90A-7DDF7A30E8AB}" type="parTrans" cxnId="{FAC7AE96-91AD-4B67-8B0A-5FAA1F537F90}">
      <dgm:prSet/>
      <dgm:spPr>
        <a:solidFill>
          <a:srgbClr val="FFFF00"/>
        </a:solidFill>
      </dgm:spPr>
      <dgm:t>
        <a:bodyPr/>
        <a:lstStyle/>
        <a:p>
          <a:endParaRPr lang="uk-UA"/>
        </a:p>
      </dgm:t>
    </dgm:pt>
    <dgm:pt modelId="{AC7D5691-EFD1-4016-A99C-0958BA658C11}" type="sibTrans" cxnId="{FAC7AE96-91AD-4B67-8B0A-5FAA1F537F90}">
      <dgm:prSet/>
      <dgm:spPr/>
      <dgm:t>
        <a:bodyPr/>
        <a:lstStyle/>
        <a:p>
          <a:endParaRPr lang="uk-UA"/>
        </a:p>
      </dgm:t>
    </dgm:pt>
    <dgm:pt modelId="{3B860E72-BED9-4636-AC53-BBCCA65DDE4F}" type="pres">
      <dgm:prSet presAssocID="{F8A53C2C-78E2-4C19-89C5-2696EADFB13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48C61C1-8F8E-4F64-96E8-39E233BA0ED3}" type="pres">
      <dgm:prSet presAssocID="{A02D8D95-3984-4DB4-9E03-2BCDE31595A2}" presName="centerShape" presStyleLbl="node0" presStyleIdx="0" presStyleCnt="1" custScaleX="122834" custLinFactNeighborX="-5165" custLinFactNeighborY="3472"/>
      <dgm:spPr/>
    </dgm:pt>
    <dgm:pt modelId="{41F69089-0D27-4237-8BAF-71C664E27990}" type="pres">
      <dgm:prSet presAssocID="{77DC5BBD-93E9-493A-9F10-EE8F4117E721}" presName="parTrans" presStyleLbl="sibTrans2D1" presStyleIdx="0" presStyleCnt="3"/>
      <dgm:spPr/>
    </dgm:pt>
    <dgm:pt modelId="{393C06E3-759D-4A3C-BC26-8C0C54442D0F}" type="pres">
      <dgm:prSet presAssocID="{77DC5BBD-93E9-493A-9F10-EE8F4117E721}" presName="connectorText" presStyleLbl="sibTrans2D1" presStyleIdx="0" presStyleCnt="3"/>
      <dgm:spPr/>
    </dgm:pt>
    <dgm:pt modelId="{1CAD3E3F-CDE9-4A2F-8B6C-727EEEDD597D}" type="pres">
      <dgm:prSet presAssocID="{80554E4E-62AF-4A5A-9645-8089EF8CE5A4}" presName="node" presStyleLbl="node1" presStyleIdx="0" presStyleCnt="3" custScaleX="180916" custRadScaleRad="141776" custRadScaleInc="-143208">
        <dgm:presLayoutVars>
          <dgm:bulletEnabled val="1"/>
        </dgm:presLayoutVars>
      </dgm:prSet>
      <dgm:spPr>
        <a:prstGeom prst="cloudCallout">
          <a:avLst/>
        </a:prstGeom>
      </dgm:spPr>
    </dgm:pt>
    <dgm:pt modelId="{EA0A6FBB-9E03-4BE3-A632-4E53A43EA43B}" type="pres">
      <dgm:prSet presAssocID="{28B45AC4-0E61-485A-94BE-4DE3C619639E}" presName="parTrans" presStyleLbl="sibTrans2D1" presStyleIdx="1" presStyleCnt="3"/>
      <dgm:spPr/>
    </dgm:pt>
    <dgm:pt modelId="{F80BE0ED-AAE6-4055-906C-DE7012984005}" type="pres">
      <dgm:prSet presAssocID="{28B45AC4-0E61-485A-94BE-4DE3C619639E}" presName="connectorText" presStyleLbl="sibTrans2D1" presStyleIdx="1" presStyleCnt="3"/>
      <dgm:spPr/>
    </dgm:pt>
    <dgm:pt modelId="{8169F9A6-9BA4-4C50-B423-80025E4D7254}" type="pres">
      <dgm:prSet presAssocID="{41B9BA47-F589-4BA7-BE52-A95C8164BD90}" presName="node" presStyleLbl="node1" presStyleIdx="1" presStyleCnt="3" custScaleX="181552" custScaleY="139004" custRadScaleRad="133676" custRadScaleInc="-54713">
        <dgm:presLayoutVars>
          <dgm:bulletEnabled val="1"/>
        </dgm:presLayoutVars>
      </dgm:prSet>
      <dgm:spPr>
        <a:prstGeom prst="cloudCallout">
          <a:avLst/>
        </a:prstGeom>
      </dgm:spPr>
    </dgm:pt>
    <dgm:pt modelId="{60C3AD14-8944-43DF-9834-472EDEAF9BE0}" type="pres">
      <dgm:prSet presAssocID="{9CB4F026-C2CE-4E94-A90A-7DDF7A30E8AB}" presName="parTrans" presStyleLbl="sibTrans2D1" presStyleIdx="2" presStyleCnt="3"/>
      <dgm:spPr/>
    </dgm:pt>
    <dgm:pt modelId="{CEB428CA-612E-48FD-827B-4FEE14B541E0}" type="pres">
      <dgm:prSet presAssocID="{9CB4F026-C2CE-4E94-A90A-7DDF7A30E8AB}" presName="connectorText" presStyleLbl="sibTrans2D1" presStyleIdx="2" presStyleCnt="3"/>
      <dgm:spPr/>
    </dgm:pt>
    <dgm:pt modelId="{8FBC98CF-2D7C-49AF-A548-76261B4CBB3A}" type="pres">
      <dgm:prSet presAssocID="{63A29A10-13E6-4451-B4A3-1BF2B4780E9D}" presName="node" presStyleLbl="node1" presStyleIdx="2" presStyleCnt="3" custScaleX="216378" custScaleY="104412" custRadScaleRad="97250" custRadScaleInc="195730">
        <dgm:presLayoutVars>
          <dgm:bulletEnabled val="1"/>
        </dgm:presLayoutVars>
      </dgm:prSet>
      <dgm:spPr>
        <a:prstGeom prst="cloudCallout">
          <a:avLst/>
        </a:prstGeom>
      </dgm:spPr>
    </dgm:pt>
  </dgm:ptLst>
  <dgm:cxnLst>
    <dgm:cxn modelId="{F4304F06-6D1D-4EB5-A130-E8AA39EB24C1}" type="presOf" srcId="{77DC5BBD-93E9-493A-9F10-EE8F4117E721}" destId="{41F69089-0D27-4237-8BAF-71C664E27990}" srcOrd="0" destOrd="0" presId="urn:microsoft.com/office/officeart/2005/8/layout/radial5"/>
    <dgm:cxn modelId="{C471A71A-FB2C-43FD-814D-B1A8D670C156}" srcId="{A02D8D95-3984-4DB4-9E03-2BCDE31595A2}" destId="{80554E4E-62AF-4A5A-9645-8089EF8CE5A4}" srcOrd="0" destOrd="0" parTransId="{77DC5BBD-93E9-493A-9F10-EE8F4117E721}" sibTransId="{7A292437-3113-4488-A450-987B10F6EBA6}"/>
    <dgm:cxn modelId="{F7CE6925-A782-4200-8E91-DE3178EF2EE0}" type="presOf" srcId="{41B9BA47-F589-4BA7-BE52-A95C8164BD90}" destId="{8169F9A6-9BA4-4C50-B423-80025E4D7254}" srcOrd="0" destOrd="0" presId="urn:microsoft.com/office/officeart/2005/8/layout/radial5"/>
    <dgm:cxn modelId="{4ACE2A2E-9A47-400D-A323-18B860189163}" type="presOf" srcId="{77DC5BBD-93E9-493A-9F10-EE8F4117E721}" destId="{393C06E3-759D-4A3C-BC26-8C0C54442D0F}" srcOrd="1" destOrd="0" presId="urn:microsoft.com/office/officeart/2005/8/layout/radial5"/>
    <dgm:cxn modelId="{9795D02E-AD85-4D60-AFB1-FE77F3EFBC45}" type="presOf" srcId="{63A29A10-13E6-4451-B4A3-1BF2B4780E9D}" destId="{8FBC98CF-2D7C-49AF-A548-76261B4CBB3A}" srcOrd="0" destOrd="0" presId="urn:microsoft.com/office/officeart/2005/8/layout/radial5"/>
    <dgm:cxn modelId="{ABE5F63F-B898-4777-B3CD-B2B972E64001}" type="presOf" srcId="{9CB4F026-C2CE-4E94-A90A-7DDF7A30E8AB}" destId="{60C3AD14-8944-43DF-9834-472EDEAF9BE0}" srcOrd="0" destOrd="0" presId="urn:microsoft.com/office/officeart/2005/8/layout/radial5"/>
    <dgm:cxn modelId="{7A62DB79-C9AE-4E08-8DCC-DD852735A44F}" type="presOf" srcId="{28B45AC4-0E61-485A-94BE-4DE3C619639E}" destId="{EA0A6FBB-9E03-4BE3-A632-4E53A43EA43B}" srcOrd="0" destOrd="0" presId="urn:microsoft.com/office/officeart/2005/8/layout/radial5"/>
    <dgm:cxn modelId="{62D45483-3239-4E6E-9EDD-04C8F988CEDD}" srcId="{A02D8D95-3984-4DB4-9E03-2BCDE31595A2}" destId="{41B9BA47-F589-4BA7-BE52-A95C8164BD90}" srcOrd="1" destOrd="0" parTransId="{28B45AC4-0E61-485A-94BE-4DE3C619639E}" sibTransId="{66FCAB7A-146A-4FF8-B05D-19012E3D8675}"/>
    <dgm:cxn modelId="{FAC7AE96-91AD-4B67-8B0A-5FAA1F537F90}" srcId="{A02D8D95-3984-4DB4-9E03-2BCDE31595A2}" destId="{63A29A10-13E6-4451-B4A3-1BF2B4780E9D}" srcOrd="2" destOrd="0" parTransId="{9CB4F026-C2CE-4E94-A90A-7DDF7A30E8AB}" sibTransId="{AC7D5691-EFD1-4016-A99C-0958BA658C11}"/>
    <dgm:cxn modelId="{4B5A1298-E50E-4157-AB3A-F32D9AC02147}" srcId="{F8A53C2C-78E2-4C19-89C5-2696EADFB134}" destId="{A02D8D95-3984-4DB4-9E03-2BCDE31595A2}" srcOrd="0" destOrd="0" parTransId="{C7579F88-5A43-4BD8-9256-52C3C6502FE7}" sibTransId="{E0F637AE-B08B-4BF2-8FA2-FD255B60B280}"/>
    <dgm:cxn modelId="{2298BB9D-1C69-46D5-8DE5-DF185E1D2399}" type="presOf" srcId="{F8A53C2C-78E2-4C19-89C5-2696EADFB134}" destId="{3B860E72-BED9-4636-AC53-BBCCA65DDE4F}" srcOrd="0" destOrd="0" presId="urn:microsoft.com/office/officeart/2005/8/layout/radial5"/>
    <dgm:cxn modelId="{BB0C97B4-2463-4256-B1C7-A342CB030CCE}" type="presOf" srcId="{28B45AC4-0E61-485A-94BE-4DE3C619639E}" destId="{F80BE0ED-AAE6-4055-906C-DE7012984005}" srcOrd="1" destOrd="0" presId="urn:microsoft.com/office/officeart/2005/8/layout/radial5"/>
    <dgm:cxn modelId="{A21BC4C6-29B7-42BC-B13D-78D61B633699}" type="presOf" srcId="{9CB4F026-C2CE-4E94-A90A-7DDF7A30E8AB}" destId="{CEB428CA-612E-48FD-827B-4FEE14B541E0}" srcOrd="1" destOrd="0" presId="urn:microsoft.com/office/officeart/2005/8/layout/radial5"/>
    <dgm:cxn modelId="{AD3EB3CF-0D78-4FA2-A2AD-E2C6CA3B5E06}" type="presOf" srcId="{80554E4E-62AF-4A5A-9645-8089EF8CE5A4}" destId="{1CAD3E3F-CDE9-4A2F-8B6C-727EEEDD597D}" srcOrd="0" destOrd="0" presId="urn:microsoft.com/office/officeart/2005/8/layout/radial5"/>
    <dgm:cxn modelId="{2970ACDC-8CC4-4BE3-B073-B8B55C9A3E59}" type="presOf" srcId="{A02D8D95-3984-4DB4-9E03-2BCDE31595A2}" destId="{C48C61C1-8F8E-4F64-96E8-39E233BA0ED3}" srcOrd="0" destOrd="0" presId="urn:microsoft.com/office/officeart/2005/8/layout/radial5"/>
    <dgm:cxn modelId="{07F2174F-C5D0-4EA8-A3B1-D55DEC7D2F95}" type="presParOf" srcId="{3B860E72-BED9-4636-AC53-BBCCA65DDE4F}" destId="{C48C61C1-8F8E-4F64-96E8-39E233BA0ED3}" srcOrd="0" destOrd="0" presId="urn:microsoft.com/office/officeart/2005/8/layout/radial5"/>
    <dgm:cxn modelId="{6EB8F7B5-3AD9-4FF7-947E-10B4EA59258E}" type="presParOf" srcId="{3B860E72-BED9-4636-AC53-BBCCA65DDE4F}" destId="{41F69089-0D27-4237-8BAF-71C664E27990}" srcOrd="1" destOrd="0" presId="urn:microsoft.com/office/officeart/2005/8/layout/radial5"/>
    <dgm:cxn modelId="{AE64B75D-51B6-4398-875F-26A6917B1EFE}" type="presParOf" srcId="{41F69089-0D27-4237-8BAF-71C664E27990}" destId="{393C06E3-759D-4A3C-BC26-8C0C54442D0F}" srcOrd="0" destOrd="0" presId="urn:microsoft.com/office/officeart/2005/8/layout/radial5"/>
    <dgm:cxn modelId="{09945183-5E79-410E-8120-17B964B8FC3C}" type="presParOf" srcId="{3B860E72-BED9-4636-AC53-BBCCA65DDE4F}" destId="{1CAD3E3F-CDE9-4A2F-8B6C-727EEEDD597D}" srcOrd="2" destOrd="0" presId="urn:microsoft.com/office/officeart/2005/8/layout/radial5"/>
    <dgm:cxn modelId="{290A46F6-4BA9-44F2-BC8E-A221325C9E30}" type="presParOf" srcId="{3B860E72-BED9-4636-AC53-BBCCA65DDE4F}" destId="{EA0A6FBB-9E03-4BE3-A632-4E53A43EA43B}" srcOrd="3" destOrd="0" presId="urn:microsoft.com/office/officeart/2005/8/layout/radial5"/>
    <dgm:cxn modelId="{3455D810-E9E4-4DFE-B2C1-96DD31DAC73C}" type="presParOf" srcId="{EA0A6FBB-9E03-4BE3-A632-4E53A43EA43B}" destId="{F80BE0ED-AAE6-4055-906C-DE7012984005}" srcOrd="0" destOrd="0" presId="urn:microsoft.com/office/officeart/2005/8/layout/radial5"/>
    <dgm:cxn modelId="{13B3C2B9-5B75-4B35-B8AE-156272510AD6}" type="presParOf" srcId="{3B860E72-BED9-4636-AC53-BBCCA65DDE4F}" destId="{8169F9A6-9BA4-4C50-B423-80025E4D7254}" srcOrd="4" destOrd="0" presId="urn:microsoft.com/office/officeart/2005/8/layout/radial5"/>
    <dgm:cxn modelId="{37CF143C-8D60-477B-804A-806DD3F73F26}" type="presParOf" srcId="{3B860E72-BED9-4636-AC53-BBCCA65DDE4F}" destId="{60C3AD14-8944-43DF-9834-472EDEAF9BE0}" srcOrd="5" destOrd="0" presId="urn:microsoft.com/office/officeart/2005/8/layout/radial5"/>
    <dgm:cxn modelId="{CC15AFAE-408E-46F0-8AC8-C2006AA0CAA5}" type="presParOf" srcId="{60C3AD14-8944-43DF-9834-472EDEAF9BE0}" destId="{CEB428CA-612E-48FD-827B-4FEE14B541E0}" srcOrd="0" destOrd="0" presId="urn:microsoft.com/office/officeart/2005/8/layout/radial5"/>
    <dgm:cxn modelId="{0BD604D5-9E7C-4616-8AB0-AED3747A1886}" type="presParOf" srcId="{3B860E72-BED9-4636-AC53-BBCCA65DDE4F}" destId="{8FBC98CF-2D7C-49AF-A548-76261B4CBB3A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A2C8C8-2B60-44E7-B2EE-73F8DDE2C4B7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EDBBD75-48DA-42D1-B154-001ED910CA43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Педагогічна діяльність </a:t>
          </a:r>
        </a:p>
      </dgm:t>
    </dgm:pt>
    <dgm:pt modelId="{5658176C-B162-4EBC-98B2-094D6CA0834F}" type="parTrans" cxnId="{AFD1DA6F-C984-4DD3-8678-319491211477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C061958-4A71-46FA-8B74-100E51CA2BA3}" type="sibTrans" cxnId="{AFD1DA6F-C984-4DD3-8678-319491211477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5B38787-C23C-403C-BE38-EBA095A4B726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Ефективність планування педпрацівниками своєї діяльності, використання сучасних освітніх підходів, технологій із метою формування ключових </a:t>
          </a:r>
          <a:r>
            <a:rPr lang="uk-UA" sz="1600" b="1" dirty="0" err="1">
              <a:solidFill>
                <a:srgbClr val="002060"/>
              </a:solidFill>
              <a:latin typeface="Monotype Corsiva" panose="03010101010201010101" pitchFamily="66" charset="0"/>
            </a:rPr>
            <a:t>компетентностей</a:t>
          </a:r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 і наскрізних умінь здобувачів освіти</a:t>
          </a:r>
        </a:p>
      </dgm:t>
    </dgm:pt>
    <dgm:pt modelId="{464CA07D-ED57-4FBB-88D6-6BD5B341FE54}" type="parTrans" cxnId="{821C4E22-4009-42A5-92B3-EE8919D304CF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771CC37-FA62-44E9-A427-9702A719E99B}" type="sibTrans" cxnId="{821C4E22-4009-42A5-92B3-EE8919D304CF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4968746-4AC3-440E-BC7C-88E9B7D61598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Налагодження співпраці зі здобувачами освіти, їх батьками, працівниками закладу освіти</a:t>
          </a:r>
        </a:p>
      </dgm:t>
    </dgm:pt>
    <dgm:pt modelId="{BA9C8CB4-81E4-4319-ACB4-6AD4B3F97815}" type="parTrans" cxnId="{B007602C-CC7A-4ED6-8133-75CDAC547A5E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1C12C2-F300-4D4F-B36F-5FA7AD6D06AB}" type="sibTrans" cxnId="{B007602C-CC7A-4ED6-8133-75CDAC547A5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0CBF1D0-F898-49F4-98AD-C94DD3B8D180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Організація </a:t>
          </a:r>
          <a:r>
            <a:rPr lang="uk-UA" sz="1600" b="1" dirty="0" err="1">
              <a:solidFill>
                <a:srgbClr val="002060"/>
              </a:solidFill>
              <a:latin typeface="Monotype Corsiva" panose="03010101010201010101" pitchFamily="66" charset="0"/>
            </a:rPr>
            <a:t>педагогіної</a:t>
          </a:r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 діяльності та навчання здобувачів освіти на засадах академічної доброчесності</a:t>
          </a:r>
        </a:p>
      </dgm:t>
    </dgm:pt>
    <dgm:pt modelId="{3CB69009-785D-441F-AD76-508F6A041761}" type="parTrans" cxnId="{A051A072-F170-4D30-9588-FD8A6F112E13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32829A7-88EC-4CA0-BE30-6E48572082C6}" type="sibTrans" cxnId="{A051A072-F170-4D30-9588-FD8A6F112E13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8C6139F-5F29-4384-9DAD-A349342EDA2D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рівня професійної компетентності та майстерності педагогічних працівників</a:t>
          </a:r>
        </a:p>
      </dgm:t>
    </dgm:pt>
    <dgm:pt modelId="{949FE223-38EE-4D8A-A9E9-F7B904EEE52E}" type="parTrans" cxnId="{406725FE-C77B-4A1E-A757-6AAC0102F8DE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F10350D-3F4D-42C8-8336-67123F7112CB}" type="sibTrans" cxnId="{406725FE-C77B-4A1E-A757-6AAC0102F8D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51994E9-8C63-4083-BFCC-8A08703F88C9}" type="pres">
      <dgm:prSet presAssocID="{5DA2C8C8-2B60-44E7-B2EE-73F8DDE2C4B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4E54823-2AF1-4256-B2D3-919696FCA944}" type="pres">
      <dgm:prSet presAssocID="{0EDBBD75-48DA-42D1-B154-001ED910CA43}" presName="centerShape" presStyleLbl="node0" presStyleIdx="0" presStyleCnt="1" custScaleX="125165" custLinFactNeighborX="-630" custLinFactNeighborY="4296"/>
      <dgm:spPr/>
    </dgm:pt>
    <dgm:pt modelId="{354A6465-D423-4AE1-BDA7-AECC1A9310AC}" type="pres">
      <dgm:prSet presAssocID="{464CA07D-ED57-4FBB-88D6-6BD5B341FE54}" presName="Name9" presStyleLbl="parChTrans1D2" presStyleIdx="0" presStyleCnt="4"/>
      <dgm:spPr/>
    </dgm:pt>
    <dgm:pt modelId="{463948B4-C9D4-4F78-B899-1A234C102372}" type="pres">
      <dgm:prSet presAssocID="{464CA07D-ED57-4FBB-88D6-6BD5B341FE54}" presName="connTx" presStyleLbl="parChTrans1D2" presStyleIdx="0" presStyleCnt="4"/>
      <dgm:spPr/>
    </dgm:pt>
    <dgm:pt modelId="{CD8A88D7-BF5F-47B6-BCAC-23DD67E97E0B}" type="pres">
      <dgm:prSet presAssocID="{B5B38787-C23C-403C-BE38-EBA095A4B726}" presName="node" presStyleLbl="node1" presStyleIdx="0" presStyleCnt="4" custScaleX="435511" custRadScaleRad="85440" custRadScaleInc="2463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030D204C-7FB0-41A1-942F-CB334B817BEB}" type="pres">
      <dgm:prSet presAssocID="{BA9C8CB4-81E4-4319-ACB4-6AD4B3F97815}" presName="Name9" presStyleLbl="parChTrans1D2" presStyleIdx="1" presStyleCnt="4"/>
      <dgm:spPr/>
    </dgm:pt>
    <dgm:pt modelId="{7434A07D-DBE3-4AA9-8B89-4C7BDC582A5B}" type="pres">
      <dgm:prSet presAssocID="{BA9C8CB4-81E4-4319-ACB4-6AD4B3F97815}" presName="connTx" presStyleLbl="parChTrans1D2" presStyleIdx="1" presStyleCnt="4"/>
      <dgm:spPr/>
    </dgm:pt>
    <dgm:pt modelId="{D671C12C-EC53-41FD-975E-188E74EDB272}" type="pres">
      <dgm:prSet presAssocID="{84968746-4AC3-440E-BC7C-88E9B7D61598}" presName="node" presStyleLbl="node1" presStyleIdx="1" presStyleCnt="4" custScaleX="213359" custRadScaleRad="141992" custRadScaleInc="57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9D06E281-B496-439E-8D43-45E9072DA984}" type="pres">
      <dgm:prSet presAssocID="{3CB69009-785D-441F-AD76-508F6A041761}" presName="Name9" presStyleLbl="parChTrans1D2" presStyleIdx="2" presStyleCnt="4"/>
      <dgm:spPr/>
    </dgm:pt>
    <dgm:pt modelId="{FDE6E67C-DE76-445A-B85B-CA6B49AFAC65}" type="pres">
      <dgm:prSet presAssocID="{3CB69009-785D-441F-AD76-508F6A041761}" presName="connTx" presStyleLbl="parChTrans1D2" presStyleIdx="2" presStyleCnt="4"/>
      <dgm:spPr/>
    </dgm:pt>
    <dgm:pt modelId="{557F0238-3C6C-4AEC-89F9-85447B10496E}" type="pres">
      <dgm:prSet presAssocID="{60CBF1D0-F898-49F4-98AD-C94DD3B8D180}" presName="node" presStyleLbl="node1" presStyleIdx="2" presStyleCnt="4" custScaleX="285542">
        <dgm:presLayoutVars>
          <dgm:bulletEnabled val="1"/>
        </dgm:presLayoutVars>
      </dgm:prSet>
      <dgm:spPr>
        <a:prstGeom prst="wedgeRoundRectCallout">
          <a:avLst/>
        </a:prstGeom>
      </dgm:spPr>
    </dgm:pt>
    <dgm:pt modelId="{56FB2CB3-A7FA-4BAF-AE41-E51693032162}" type="pres">
      <dgm:prSet presAssocID="{949FE223-38EE-4D8A-A9E9-F7B904EEE52E}" presName="Name9" presStyleLbl="parChTrans1D2" presStyleIdx="3" presStyleCnt="4"/>
      <dgm:spPr/>
    </dgm:pt>
    <dgm:pt modelId="{03299123-4CDF-411D-83D0-9887086D1C90}" type="pres">
      <dgm:prSet presAssocID="{949FE223-38EE-4D8A-A9E9-F7B904EEE52E}" presName="connTx" presStyleLbl="parChTrans1D2" presStyleIdx="3" presStyleCnt="4"/>
      <dgm:spPr/>
    </dgm:pt>
    <dgm:pt modelId="{193B023F-D663-451B-B27A-E99BEC15470A}" type="pres">
      <dgm:prSet presAssocID="{28C6139F-5F29-4384-9DAD-A349342EDA2D}" presName="node" presStyleLbl="node1" presStyleIdx="3" presStyleCnt="4" custScaleX="180890" custScaleY="109997" custRadScaleRad="150541" custRadScaleInc="-6283">
        <dgm:presLayoutVars>
          <dgm:bulletEnabled val="1"/>
        </dgm:presLayoutVars>
      </dgm:prSet>
      <dgm:spPr>
        <a:prstGeom prst="wedgeRoundRectCallout">
          <a:avLst/>
        </a:prstGeom>
      </dgm:spPr>
    </dgm:pt>
  </dgm:ptLst>
  <dgm:cxnLst>
    <dgm:cxn modelId="{2BB2250F-A529-4FDC-A328-BC5C808A0FDA}" type="presOf" srcId="{949FE223-38EE-4D8A-A9E9-F7B904EEE52E}" destId="{56FB2CB3-A7FA-4BAF-AE41-E51693032162}" srcOrd="0" destOrd="0" presId="urn:microsoft.com/office/officeart/2005/8/layout/radial1"/>
    <dgm:cxn modelId="{F2DAAB0F-9A45-4E9F-BD5E-903BB5FC6C48}" type="presOf" srcId="{BA9C8CB4-81E4-4319-ACB4-6AD4B3F97815}" destId="{7434A07D-DBE3-4AA9-8B89-4C7BDC582A5B}" srcOrd="1" destOrd="0" presId="urn:microsoft.com/office/officeart/2005/8/layout/radial1"/>
    <dgm:cxn modelId="{27A9AE19-2771-45ED-BC1F-CECDB75D9574}" type="presOf" srcId="{28C6139F-5F29-4384-9DAD-A349342EDA2D}" destId="{193B023F-D663-451B-B27A-E99BEC15470A}" srcOrd="0" destOrd="0" presId="urn:microsoft.com/office/officeart/2005/8/layout/radial1"/>
    <dgm:cxn modelId="{821C4E22-4009-42A5-92B3-EE8919D304CF}" srcId="{0EDBBD75-48DA-42D1-B154-001ED910CA43}" destId="{B5B38787-C23C-403C-BE38-EBA095A4B726}" srcOrd="0" destOrd="0" parTransId="{464CA07D-ED57-4FBB-88D6-6BD5B341FE54}" sibTransId="{B771CC37-FA62-44E9-A427-9702A719E99B}"/>
    <dgm:cxn modelId="{B007602C-CC7A-4ED6-8133-75CDAC547A5E}" srcId="{0EDBBD75-48DA-42D1-B154-001ED910CA43}" destId="{84968746-4AC3-440E-BC7C-88E9B7D61598}" srcOrd="1" destOrd="0" parTransId="{BA9C8CB4-81E4-4319-ACB4-6AD4B3F97815}" sibTransId="{011C12C2-F300-4D4F-B36F-5FA7AD6D06AB}"/>
    <dgm:cxn modelId="{552F105E-34AD-4B7E-ACE8-803F92DDB5F8}" type="presOf" srcId="{464CA07D-ED57-4FBB-88D6-6BD5B341FE54}" destId="{354A6465-D423-4AE1-BDA7-AECC1A9310AC}" srcOrd="0" destOrd="0" presId="urn:microsoft.com/office/officeart/2005/8/layout/radial1"/>
    <dgm:cxn modelId="{B72ECF5E-A740-46E5-BD6D-77EB9DCCFD9D}" type="presOf" srcId="{3CB69009-785D-441F-AD76-508F6A041761}" destId="{9D06E281-B496-439E-8D43-45E9072DA984}" srcOrd="0" destOrd="0" presId="urn:microsoft.com/office/officeart/2005/8/layout/radial1"/>
    <dgm:cxn modelId="{B94D1844-6512-4A1F-9451-4957CEB6A303}" type="presOf" srcId="{84968746-4AC3-440E-BC7C-88E9B7D61598}" destId="{D671C12C-EC53-41FD-975E-188E74EDB272}" srcOrd="0" destOrd="0" presId="urn:microsoft.com/office/officeart/2005/8/layout/radial1"/>
    <dgm:cxn modelId="{7E949D66-2440-4163-97BF-57E809DFC1AE}" type="presOf" srcId="{0EDBBD75-48DA-42D1-B154-001ED910CA43}" destId="{54E54823-2AF1-4256-B2D3-919696FCA944}" srcOrd="0" destOrd="0" presId="urn:microsoft.com/office/officeart/2005/8/layout/radial1"/>
    <dgm:cxn modelId="{F4956469-BB03-4A6D-9685-ABF82C3D5BD0}" type="presOf" srcId="{B5B38787-C23C-403C-BE38-EBA095A4B726}" destId="{CD8A88D7-BF5F-47B6-BCAC-23DD67E97E0B}" srcOrd="0" destOrd="0" presId="urn:microsoft.com/office/officeart/2005/8/layout/radial1"/>
    <dgm:cxn modelId="{20A9136C-337B-4373-ACFF-65F05EBB913A}" type="presOf" srcId="{949FE223-38EE-4D8A-A9E9-F7B904EEE52E}" destId="{03299123-4CDF-411D-83D0-9887086D1C90}" srcOrd="1" destOrd="0" presId="urn:microsoft.com/office/officeart/2005/8/layout/radial1"/>
    <dgm:cxn modelId="{19EF846D-96DF-4B7A-BEFF-6C65296ECBF0}" type="presOf" srcId="{464CA07D-ED57-4FBB-88D6-6BD5B341FE54}" destId="{463948B4-C9D4-4F78-B899-1A234C102372}" srcOrd="1" destOrd="0" presId="urn:microsoft.com/office/officeart/2005/8/layout/radial1"/>
    <dgm:cxn modelId="{AFD1DA6F-C984-4DD3-8678-319491211477}" srcId="{5DA2C8C8-2B60-44E7-B2EE-73F8DDE2C4B7}" destId="{0EDBBD75-48DA-42D1-B154-001ED910CA43}" srcOrd="0" destOrd="0" parTransId="{5658176C-B162-4EBC-98B2-094D6CA0834F}" sibTransId="{5C061958-4A71-46FA-8B74-100E51CA2BA3}"/>
    <dgm:cxn modelId="{A051A072-F170-4D30-9588-FD8A6F112E13}" srcId="{0EDBBD75-48DA-42D1-B154-001ED910CA43}" destId="{60CBF1D0-F898-49F4-98AD-C94DD3B8D180}" srcOrd="2" destOrd="0" parTransId="{3CB69009-785D-441F-AD76-508F6A041761}" sibTransId="{E32829A7-88EC-4CA0-BE30-6E48572082C6}"/>
    <dgm:cxn modelId="{F79C1996-2E94-48BB-A44E-67A0840E92CB}" type="presOf" srcId="{60CBF1D0-F898-49F4-98AD-C94DD3B8D180}" destId="{557F0238-3C6C-4AEC-89F9-85447B10496E}" srcOrd="0" destOrd="0" presId="urn:microsoft.com/office/officeart/2005/8/layout/radial1"/>
    <dgm:cxn modelId="{93BE4AB5-DD2B-422D-B01E-1328AB97F0A8}" type="presOf" srcId="{3CB69009-785D-441F-AD76-508F6A041761}" destId="{FDE6E67C-DE76-445A-B85B-CA6B49AFAC65}" srcOrd="1" destOrd="0" presId="urn:microsoft.com/office/officeart/2005/8/layout/radial1"/>
    <dgm:cxn modelId="{B27A14EA-B66E-4891-B7D9-944AF3DA7FB5}" type="presOf" srcId="{BA9C8CB4-81E4-4319-ACB4-6AD4B3F97815}" destId="{030D204C-7FB0-41A1-942F-CB334B817BEB}" srcOrd="0" destOrd="0" presId="urn:microsoft.com/office/officeart/2005/8/layout/radial1"/>
    <dgm:cxn modelId="{BD110BF3-5BDA-4F60-99E2-0E34A4B8F9E8}" type="presOf" srcId="{5DA2C8C8-2B60-44E7-B2EE-73F8DDE2C4B7}" destId="{951994E9-8C63-4083-BFCC-8A08703F88C9}" srcOrd="0" destOrd="0" presId="urn:microsoft.com/office/officeart/2005/8/layout/radial1"/>
    <dgm:cxn modelId="{406725FE-C77B-4A1E-A757-6AAC0102F8DE}" srcId="{0EDBBD75-48DA-42D1-B154-001ED910CA43}" destId="{28C6139F-5F29-4384-9DAD-A349342EDA2D}" srcOrd="3" destOrd="0" parTransId="{949FE223-38EE-4D8A-A9E9-F7B904EEE52E}" sibTransId="{9F10350D-3F4D-42C8-8336-67123F7112CB}"/>
    <dgm:cxn modelId="{C1AD278A-7AB4-465F-AAB0-EBB48A9C37BB}" type="presParOf" srcId="{951994E9-8C63-4083-BFCC-8A08703F88C9}" destId="{54E54823-2AF1-4256-B2D3-919696FCA944}" srcOrd="0" destOrd="0" presId="urn:microsoft.com/office/officeart/2005/8/layout/radial1"/>
    <dgm:cxn modelId="{AD672195-B21F-45DE-9192-2DC6C365F37C}" type="presParOf" srcId="{951994E9-8C63-4083-BFCC-8A08703F88C9}" destId="{354A6465-D423-4AE1-BDA7-AECC1A9310AC}" srcOrd="1" destOrd="0" presId="urn:microsoft.com/office/officeart/2005/8/layout/radial1"/>
    <dgm:cxn modelId="{FA5E3BE0-05E3-41F4-8D5C-FACD01CE874B}" type="presParOf" srcId="{354A6465-D423-4AE1-BDA7-AECC1A9310AC}" destId="{463948B4-C9D4-4F78-B899-1A234C102372}" srcOrd="0" destOrd="0" presId="urn:microsoft.com/office/officeart/2005/8/layout/radial1"/>
    <dgm:cxn modelId="{A8905E99-849E-40E5-BD35-55B50CDEA83D}" type="presParOf" srcId="{951994E9-8C63-4083-BFCC-8A08703F88C9}" destId="{CD8A88D7-BF5F-47B6-BCAC-23DD67E97E0B}" srcOrd="2" destOrd="0" presId="urn:microsoft.com/office/officeart/2005/8/layout/radial1"/>
    <dgm:cxn modelId="{2860CEC4-C910-4BF1-9D1A-5ED1A5ED5D25}" type="presParOf" srcId="{951994E9-8C63-4083-BFCC-8A08703F88C9}" destId="{030D204C-7FB0-41A1-942F-CB334B817BEB}" srcOrd="3" destOrd="0" presId="urn:microsoft.com/office/officeart/2005/8/layout/radial1"/>
    <dgm:cxn modelId="{85B2871F-5C05-4BCF-9A9D-D3A7A4B243C6}" type="presParOf" srcId="{030D204C-7FB0-41A1-942F-CB334B817BEB}" destId="{7434A07D-DBE3-4AA9-8B89-4C7BDC582A5B}" srcOrd="0" destOrd="0" presId="urn:microsoft.com/office/officeart/2005/8/layout/radial1"/>
    <dgm:cxn modelId="{E33426B8-89B1-4FBB-A779-EA2A293989BC}" type="presParOf" srcId="{951994E9-8C63-4083-BFCC-8A08703F88C9}" destId="{D671C12C-EC53-41FD-975E-188E74EDB272}" srcOrd="4" destOrd="0" presId="urn:microsoft.com/office/officeart/2005/8/layout/radial1"/>
    <dgm:cxn modelId="{0E185642-A238-4233-B5C9-735C2B77A19D}" type="presParOf" srcId="{951994E9-8C63-4083-BFCC-8A08703F88C9}" destId="{9D06E281-B496-439E-8D43-45E9072DA984}" srcOrd="5" destOrd="0" presId="urn:microsoft.com/office/officeart/2005/8/layout/radial1"/>
    <dgm:cxn modelId="{A1F4B9DE-24FE-45C1-9FED-3419C7FDA5B4}" type="presParOf" srcId="{9D06E281-B496-439E-8D43-45E9072DA984}" destId="{FDE6E67C-DE76-445A-B85B-CA6B49AFAC65}" srcOrd="0" destOrd="0" presId="urn:microsoft.com/office/officeart/2005/8/layout/radial1"/>
    <dgm:cxn modelId="{16B21889-06BC-4209-99FB-BBF2E4506FA6}" type="presParOf" srcId="{951994E9-8C63-4083-BFCC-8A08703F88C9}" destId="{557F0238-3C6C-4AEC-89F9-85447B10496E}" srcOrd="6" destOrd="0" presId="urn:microsoft.com/office/officeart/2005/8/layout/radial1"/>
    <dgm:cxn modelId="{702C27A5-737A-4BC4-88A4-2B986AE49724}" type="presParOf" srcId="{951994E9-8C63-4083-BFCC-8A08703F88C9}" destId="{56FB2CB3-A7FA-4BAF-AE41-E51693032162}" srcOrd="7" destOrd="0" presId="urn:microsoft.com/office/officeart/2005/8/layout/radial1"/>
    <dgm:cxn modelId="{944C591D-483B-4E41-A68A-E319A27801EB}" type="presParOf" srcId="{56FB2CB3-A7FA-4BAF-AE41-E51693032162}" destId="{03299123-4CDF-411D-83D0-9887086D1C90}" srcOrd="0" destOrd="0" presId="urn:microsoft.com/office/officeart/2005/8/layout/radial1"/>
    <dgm:cxn modelId="{B2757E88-E354-4417-9091-48E88F254562}" type="presParOf" srcId="{951994E9-8C63-4083-BFCC-8A08703F88C9}" destId="{193B023F-D663-451B-B27A-E99BEC15470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074E7E4-DCAA-4047-9C50-3DCE636C3A62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77AC737-63A8-422C-9551-0D40E398D570}">
      <dgm:prSet phldrT="[Текст]" custT="1"/>
      <dgm:spPr>
        <a:solidFill>
          <a:srgbClr val="00FFFF">
            <a:alpha val="5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3200" b="1" dirty="0">
              <a:solidFill>
                <a:srgbClr val="002060"/>
              </a:solidFill>
              <a:latin typeface="Monotype Corsiva" panose="03010101010201010101" pitchFamily="66" charset="0"/>
            </a:rPr>
            <a:t>Управлінські процеси</a:t>
          </a:r>
        </a:p>
      </dgm:t>
    </dgm:pt>
    <dgm:pt modelId="{08ACFEB6-AB9A-4B02-AABF-B9DE8EEB9B11}" type="parTrans" cxnId="{BDA4D7CA-2242-453C-886D-B9CF622D081C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3E157447-E12C-4EB8-94B5-66891D3600ED}" type="sibTrans" cxnId="{BDA4D7CA-2242-453C-886D-B9CF622D081C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37E823D2-E967-4704-BD6E-5751A82F772F}">
      <dgm:prSet phldrT="[Текст]" custT="1"/>
      <dgm:spPr>
        <a:solidFill>
          <a:srgbClr val="FFFF00">
            <a:alpha val="5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Організація освітнього процесу на засадах </a:t>
          </a:r>
          <a:r>
            <a:rPr lang="uk-UA" sz="1600" b="1" dirty="0" err="1">
              <a:solidFill>
                <a:srgbClr val="002060"/>
              </a:solidFill>
              <a:latin typeface="Monotype Corsiva" panose="03010101010201010101" pitchFamily="66" charset="0"/>
            </a:rPr>
            <a:t>людиноцентризму</a:t>
          </a:r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, прийняття управлінських рішень на основі конструктивної  співпраці учасників освітнього процесу, взаємодії закладу освіти з місцевою громадою</a:t>
          </a:r>
        </a:p>
      </dgm:t>
    </dgm:pt>
    <dgm:pt modelId="{9BFACE20-61C0-45D7-9850-0F87AF88F48A}" type="parTrans" cxnId="{4E160D0D-24A6-45A3-8183-CCAB443D2B1D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01207F66-21CB-4B71-8495-EC4D8DDD0F43}" type="sibTrans" cxnId="{4E160D0D-24A6-45A3-8183-CCAB443D2B1D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9DD1A673-5BC0-40AD-8A0E-53FEE9B8DE60}">
      <dgm:prSet phldrT="[Текст]" custT="1"/>
      <dgm:spPr>
        <a:solidFill>
          <a:srgbClr val="FFFF00">
            <a:alpha val="5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400" b="1" dirty="0">
              <a:solidFill>
                <a:srgbClr val="002060"/>
              </a:solidFill>
              <a:latin typeface="Monotype Corsiva" panose="03010101010201010101" pitchFamily="66" charset="0"/>
            </a:rPr>
            <a:t>Ефективність кадрової політики та забезпечення можливостей для професійного розвитку педпрацівників</a:t>
          </a:r>
        </a:p>
      </dgm:t>
    </dgm:pt>
    <dgm:pt modelId="{766541B3-850B-4BC7-9F3B-3055650F45DB}" type="parTrans" cxnId="{2C450418-1ABE-4CBD-9226-C9A31B7CE360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848BAA38-08BB-4025-8D6E-E7FF4C663E93}" type="sibTrans" cxnId="{2C450418-1ABE-4CBD-9226-C9A31B7CE360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9689F838-169B-480D-AAE6-F281766F7C0E}">
      <dgm:prSet phldrT="[Текст]" custT="1"/>
      <dgm:spPr>
        <a:solidFill>
          <a:srgbClr val="FFFF00">
            <a:alpha val="5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400" b="1" dirty="0">
              <a:solidFill>
                <a:srgbClr val="002060"/>
              </a:solidFill>
              <a:latin typeface="Monotype Corsiva" panose="03010101010201010101" pitchFamily="66" charset="0"/>
            </a:rPr>
            <a:t>Наявність стратегії та системи планування діяльності закладу, моніторинг виконання поставлених цілей і завдань</a:t>
          </a:r>
        </a:p>
      </dgm:t>
    </dgm:pt>
    <dgm:pt modelId="{F2A3230A-4323-4372-B606-FEFF01D8F57E}" type="parTrans" cxnId="{E5829010-16F2-4442-B8DD-5722A105CA3C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B8FA21EC-06A2-4851-8EEB-739DE4AC3F8F}" type="sibTrans" cxnId="{E5829010-16F2-4442-B8DD-5722A105CA3C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ABE42B50-8B2C-4EC2-9CB8-D34DE862B461}">
      <dgm:prSet phldrT="[Текст]" custT="1"/>
      <dgm:spPr>
        <a:solidFill>
          <a:srgbClr val="FFFF00">
            <a:alpha val="5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400" b="1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відносин довіри, прозорості, етичних норм</a:t>
          </a:r>
        </a:p>
      </dgm:t>
    </dgm:pt>
    <dgm:pt modelId="{3D7E1230-0308-4C43-9BB1-A53776E54680}" type="parTrans" cxnId="{8D31C916-1C9E-4577-A860-90D0BB5FCF40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C65C0B47-F843-4F95-A9C2-7C5FAC8CBC4C}" type="sibTrans" cxnId="{8D31C916-1C9E-4577-A860-90D0BB5FCF40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27890A00-12EC-4971-9564-9602F7A42A66}">
      <dgm:prSet phldrT="[Текст]" custT="1"/>
      <dgm:spPr>
        <a:solidFill>
          <a:srgbClr val="FFFF00">
            <a:alpha val="5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400" b="1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та забезпечення академічної доброчесності</a:t>
          </a:r>
        </a:p>
      </dgm:t>
    </dgm:pt>
    <dgm:pt modelId="{B1573EF0-4F43-49F6-B242-AB6389D11A05}" type="parTrans" cxnId="{0087F2FE-BDB3-464F-A5F7-2FC896611CE9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0F79B55D-4545-4B36-BD97-1AFC16FEFBC7}" type="sibTrans" cxnId="{0087F2FE-BDB3-464F-A5F7-2FC896611CE9}">
      <dgm:prSet/>
      <dgm:spPr/>
      <dgm:t>
        <a:bodyPr/>
        <a:lstStyle/>
        <a:p>
          <a:endParaRPr lang="uk-UA" sz="1400">
            <a:latin typeface="Monotype Corsiva" panose="03010101010201010101" pitchFamily="66" charset="0"/>
          </a:endParaRPr>
        </a:p>
      </dgm:t>
    </dgm:pt>
    <dgm:pt modelId="{C9CE8172-9E4F-4C43-AF62-80C054F20DCF}" type="pres">
      <dgm:prSet presAssocID="{7074E7E4-DCAA-4047-9C50-3DCE636C3A62}" presName="composite" presStyleCnt="0">
        <dgm:presLayoutVars>
          <dgm:chMax val="1"/>
          <dgm:dir/>
          <dgm:resizeHandles val="exact"/>
        </dgm:presLayoutVars>
      </dgm:prSet>
      <dgm:spPr/>
    </dgm:pt>
    <dgm:pt modelId="{B41BC879-AE27-4347-9974-AFF7D11F6C17}" type="pres">
      <dgm:prSet presAssocID="{7074E7E4-DCAA-4047-9C50-3DCE636C3A62}" presName="radial" presStyleCnt="0">
        <dgm:presLayoutVars>
          <dgm:animLvl val="ctr"/>
        </dgm:presLayoutVars>
      </dgm:prSet>
      <dgm:spPr/>
    </dgm:pt>
    <dgm:pt modelId="{986CFC85-ABCA-4DC9-B2C3-2D9260119D5C}" type="pres">
      <dgm:prSet presAssocID="{477AC737-63A8-422C-9551-0D40E398D570}" presName="centerShape" presStyleLbl="vennNode1" presStyleIdx="0" presStyleCnt="6"/>
      <dgm:spPr/>
    </dgm:pt>
    <dgm:pt modelId="{2E00B6CB-2D91-4B21-BB04-0C71884A5B62}" type="pres">
      <dgm:prSet presAssocID="{37E823D2-E967-4704-BD6E-5751A82F772F}" presName="node" presStyleLbl="vennNode1" presStyleIdx="1" presStyleCnt="6" custScaleX="303065">
        <dgm:presLayoutVars>
          <dgm:bulletEnabled val="1"/>
        </dgm:presLayoutVars>
      </dgm:prSet>
      <dgm:spPr>
        <a:prstGeom prst="ellipse">
          <a:avLst/>
        </a:prstGeom>
      </dgm:spPr>
    </dgm:pt>
    <dgm:pt modelId="{6B73A57F-05B5-4788-8CC0-35BECA7EC55F}" type="pres">
      <dgm:prSet presAssocID="{27890A00-12EC-4971-9564-9602F7A42A66}" presName="node" presStyleLbl="vennNode1" presStyleIdx="2" presStyleCnt="6" custScaleX="212737" custRadScaleRad="132633" custRadScaleInc="8582">
        <dgm:presLayoutVars>
          <dgm:bulletEnabled val="1"/>
        </dgm:presLayoutVars>
      </dgm:prSet>
      <dgm:spPr/>
    </dgm:pt>
    <dgm:pt modelId="{211D8118-5062-4FD9-B831-C65F6513F667}" type="pres">
      <dgm:prSet presAssocID="{9DD1A673-5BC0-40AD-8A0E-53FEE9B8DE60}" presName="node" presStyleLbl="vennNode1" presStyleIdx="3" presStyleCnt="6" custScaleX="161913" custRadScaleRad="103437" custRadScaleInc="-15192">
        <dgm:presLayoutVars>
          <dgm:bulletEnabled val="1"/>
        </dgm:presLayoutVars>
      </dgm:prSet>
      <dgm:spPr/>
    </dgm:pt>
    <dgm:pt modelId="{3CD93BFC-6859-4858-9891-4CC4DB9D4B60}" type="pres">
      <dgm:prSet presAssocID="{9689F838-169B-480D-AAE6-F281766F7C0E}" presName="node" presStyleLbl="vennNode1" presStyleIdx="4" presStyleCnt="6" custScaleX="159214" custRadScaleRad="101399" custRadScaleInc="13888">
        <dgm:presLayoutVars>
          <dgm:bulletEnabled val="1"/>
        </dgm:presLayoutVars>
      </dgm:prSet>
      <dgm:spPr/>
    </dgm:pt>
    <dgm:pt modelId="{F0342281-AD67-4C9B-821B-54E6BD1CBE5E}" type="pres">
      <dgm:prSet presAssocID="{ABE42B50-8B2C-4EC2-9CB8-D34DE862B461}" presName="node" presStyleLbl="vennNode1" presStyleIdx="5" presStyleCnt="6" custScaleX="217574" custRadScaleRad="135349" custRadScaleInc="-10116">
        <dgm:presLayoutVars>
          <dgm:bulletEnabled val="1"/>
        </dgm:presLayoutVars>
      </dgm:prSet>
      <dgm:spPr/>
    </dgm:pt>
  </dgm:ptLst>
  <dgm:cxnLst>
    <dgm:cxn modelId="{4E160D0D-24A6-45A3-8183-CCAB443D2B1D}" srcId="{477AC737-63A8-422C-9551-0D40E398D570}" destId="{37E823D2-E967-4704-BD6E-5751A82F772F}" srcOrd="0" destOrd="0" parTransId="{9BFACE20-61C0-45D7-9850-0F87AF88F48A}" sibTransId="{01207F66-21CB-4B71-8495-EC4D8DDD0F43}"/>
    <dgm:cxn modelId="{E5829010-16F2-4442-B8DD-5722A105CA3C}" srcId="{477AC737-63A8-422C-9551-0D40E398D570}" destId="{9689F838-169B-480D-AAE6-F281766F7C0E}" srcOrd="3" destOrd="0" parTransId="{F2A3230A-4323-4372-B606-FEFF01D8F57E}" sibTransId="{B8FA21EC-06A2-4851-8EEB-739DE4AC3F8F}"/>
    <dgm:cxn modelId="{8D31C916-1C9E-4577-A860-90D0BB5FCF40}" srcId="{477AC737-63A8-422C-9551-0D40E398D570}" destId="{ABE42B50-8B2C-4EC2-9CB8-D34DE862B461}" srcOrd="4" destOrd="0" parTransId="{3D7E1230-0308-4C43-9BB1-A53776E54680}" sibTransId="{C65C0B47-F843-4F95-A9C2-7C5FAC8CBC4C}"/>
    <dgm:cxn modelId="{2C450418-1ABE-4CBD-9226-C9A31B7CE360}" srcId="{477AC737-63A8-422C-9551-0D40E398D570}" destId="{9DD1A673-5BC0-40AD-8A0E-53FEE9B8DE60}" srcOrd="2" destOrd="0" parTransId="{766541B3-850B-4BC7-9F3B-3055650F45DB}" sibTransId="{848BAA38-08BB-4025-8D6E-E7FF4C663E93}"/>
    <dgm:cxn modelId="{CA039D31-D17F-4178-A08F-86F20FA79D1C}" type="presOf" srcId="{ABE42B50-8B2C-4EC2-9CB8-D34DE862B461}" destId="{F0342281-AD67-4C9B-821B-54E6BD1CBE5E}" srcOrd="0" destOrd="0" presId="urn:microsoft.com/office/officeart/2005/8/layout/radial3"/>
    <dgm:cxn modelId="{99344735-E330-49FB-A0CA-5936CD137FBB}" type="presOf" srcId="{7074E7E4-DCAA-4047-9C50-3DCE636C3A62}" destId="{C9CE8172-9E4F-4C43-AF62-80C054F20DCF}" srcOrd="0" destOrd="0" presId="urn:microsoft.com/office/officeart/2005/8/layout/radial3"/>
    <dgm:cxn modelId="{C0609C5D-9784-4FC8-A1B1-37AC61FAD91C}" type="presOf" srcId="{9DD1A673-5BC0-40AD-8A0E-53FEE9B8DE60}" destId="{211D8118-5062-4FD9-B831-C65F6513F667}" srcOrd="0" destOrd="0" presId="urn:microsoft.com/office/officeart/2005/8/layout/radial3"/>
    <dgm:cxn modelId="{9282DC65-7397-4E70-825F-10AAB0BE96C2}" type="presOf" srcId="{477AC737-63A8-422C-9551-0D40E398D570}" destId="{986CFC85-ABCA-4DC9-B2C3-2D9260119D5C}" srcOrd="0" destOrd="0" presId="urn:microsoft.com/office/officeart/2005/8/layout/radial3"/>
    <dgm:cxn modelId="{98B5B46F-3C3C-4616-A8C5-CE70756AC414}" type="presOf" srcId="{27890A00-12EC-4971-9564-9602F7A42A66}" destId="{6B73A57F-05B5-4788-8CC0-35BECA7EC55F}" srcOrd="0" destOrd="0" presId="urn:microsoft.com/office/officeart/2005/8/layout/radial3"/>
    <dgm:cxn modelId="{1EC41F9F-2D96-4FF1-87D6-66E30001F6DC}" type="presOf" srcId="{9689F838-169B-480D-AAE6-F281766F7C0E}" destId="{3CD93BFC-6859-4858-9891-4CC4DB9D4B60}" srcOrd="0" destOrd="0" presId="urn:microsoft.com/office/officeart/2005/8/layout/radial3"/>
    <dgm:cxn modelId="{4EA06FB9-76E3-4675-914A-D6404CFB9E96}" type="presOf" srcId="{37E823D2-E967-4704-BD6E-5751A82F772F}" destId="{2E00B6CB-2D91-4B21-BB04-0C71884A5B62}" srcOrd="0" destOrd="0" presId="urn:microsoft.com/office/officeart/2005/8/layout/radial3"/>
    <dgm:cxn modelId="{BDA4D7CA-2242-453C-886D-B9CF622D081C}" srcId="{7074E7E4-DCAA-4047-9C50-3DCE636C3A62}" destId="{477AC737-63A8-422C-9551-0D40E398D570}" srcOrd="0" destOrd="0" parTransId="{08ACFEB6-AB9A-4B02-AABF-B9DE8EEB9B11}" sibTransId="{3E157447-E12C-4EB8-94B5-66891D3600ED}"/>
    <dgm:cxn modelId="{0087F2FE-BDB3-464F-A5F7-2FC896611CE9}" srcId="{477AC737-63A8-422C-9551-0D40E398D570}" destId="{27890A00-12EC-4971-9564-9602F7A42A66}" srcOrd="1" destOrd="0" parTransId="{B1573EF0-4F43-49F6-B242-AB6389D11A05}" sibTransId="{0F79B55D-4545-4B36-BD97-1AFC16FEFBC7}"/>
    <dgm:cxn modelId="{8C000577-B963-4BAA-887E-97630C42464F}" type="presParOf" srcId="{C9CE8172-9E4F-4C43-AF62-80C054F20DCF}" destId="{B41BC879-AE27-4347-9974-AFF7D11F6C17}" srcOrd="0" destOrd="0" presId="urn:microsoft.com/office/officeart/2005/8/layout/radial3"/>
    <dgm:cxn modelId="{4354B198-5DD1-4EB7-AB7F-9414EC063A16}" type="presParOf" srcId="{B41BC879-AE27-4347-9974-AFF7D11F6C17}" destId="{986CFC85-ABCA-4DC9-B2C3-2D9260119D5C}" srcOrd="0" destOrd="0" presId="urn:microsoft.com/office/officeart/2005/8/layout/radial3"/>
    <dgm:cxn modelId="{64581DD8-F60B-423E-AE23-E6048ECD8638}" type="presParOf" srcId="{B41BC879-AE27-4347-9974-AFF7D11F6C17}" destId="{2E00B6CB-2D91-4B21-BB04-0C71884A5B62}" srcOrd="1" destOrd="0" presId="urn:microsoft.com/office/officeart/2005/8/layout/radial3"/>
    <dgm:cxn modelId="{D110D366-E2F8-4B46-8DEE-1B974998EAB1}" type="presParOf" srcId="{B41BC879-AE27-4347-9974-AFF7D11F6C17}" destId="{6B73A57F-05B5-4788-8CC0-35BECA7EC55F}" srcOrd="2" destOrd="0" presId="urn:microsoft.com/office/officeart/2005/8/layout/radial3"/>
    <dgm:cxn modelId="{205D8623-AD72-4BFC-A049-B3D16354432B}" type="presParOf" srcId="{B41BC879-AE27-4347-9974-AFF7D11F6C17}" destId="{211D8118-5062-4FD9-B831-C65F6513F667}" srcOrd="3" destOrd="0" presId="urn:microsoft.com/office/officeart/2005/8/layout/radial3"/>
    <dgm:cxn modelId="{77E00F81-DE56-4777-8C55-FE0B4A12CC48}" type="presParOf" srcId="{B41BC879-AE27-4347-9974-AFF7D11F6C17}" destId="{3CD93BFC-6859-4858-9891-4CC4DB9D4B60}" srcOrd="4" destOrd="0" presId="urn:microsoft.com/office/officeart/2005/8/layout/radial3"/>
    <dgm:cxn modelId="{B3CEF4E1-ED1D-4896-BA91-375481E097D5}" type="presParOf" srcId="{B41BC879-AE27-4347-9974-AFF7D11F6C17}" destId="{F0342281-AD67-4C9B-821B-54E6BD1CBE5E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79C10C0-E254-4426-991B-55556E6DA08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C3622A9-155E-40D4-83EB-6E68BD171A92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6EE4C4-80FB-4E8A-A97B-713CAFF97D61}" type="par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6A12A67-7C8F-4793-AEAF-7A4324516335}" type="sib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0458645-08B5-4BAA-A4C2-19D5EC3A6DA0}">
      <dgm:prSet phldrT="[Текст]" custT="1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Вдосконалена система виховної та позаурочної роботи.</a:t>
          </a:r>
        </a:p>
      </dgm:t>
    </dgm:pt>
    <dgm:pt modelId="{F6CE957A-2E12-4C12-8933-8B720DAFBF22}" type="par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3411706-4A0B-41AB-926C-B727B67DDEA0}" type="sib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54E58FE-CD9B-478B-98DE-C5C4006DF859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5B5734-31E1-4CA0-B7CE-FCB3A5D597D4}" type="par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4619B2D-16E7-4F16-AA0E-CFFBD3680374}" type="sib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BC75CA1-40C5-4AB5-98F7-AEADBE107098}">
      <dgm:prSet phldrT="[Текст]"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Педагогіка партнерства.</a:t>
          </a:r>
        </a:p>
      </dgm:t>
    </dgm:pt>
    <dgm:pt modelId="{05714D03-C1CE-4347-B107-E656C5DA4AC0}" type="sib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B9B05BA-4BCA-473A-9EC5-E8E8232F9813}" type="par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44D4C50-0D87-48C6-967C-DA31558321A2}">
      <dgm:prSet phldrT="[Текст]"/>
      <dgm:spPr>
        <a:solidFill>
          <a:srgbClr val="FFFF00"/>
        </a:solidFill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8E50147-3C69-483D-BDEC-423D133C5967}" type="sibTrans" cxnId="{EFBFF802-754B-4DF7-A118-7A88C8C5E97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E921D49-6C4E-4011-8C17-C95F178A4F9F}" type="parTrans" cxnId="{EFBFF802-754B-4DF7-A118-7A88C8C5E97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DC41682-F709-456B-8EA7-390D449521D6}">
      <dgm:prSet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Забезпечення і створення нового освітнього простору.</a:t>
          </a:r>
        </a:p>
      </dgm:t>
    </dgm:pt>
    <dgm:pt modelId="{FB1B025D-4143-4CAF-9C7E-5564EF996D25}" type="parTrans" cxnId="{5E0B9934-EBB0-4559-AB14-07F7316C7BA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1F347E7-D346-4342-9E4D-0BE25082F1C4}" type="sibTrans" cxnId="{5E0B9934-EBB0-4559-AB14-07F7316C7BA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8BBBA4E-B31A-4AFA-A0CF-932924FE9EB6}">
      <dgm:prSet phldrT="[Текст]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300039C-DAE5-41E2-AC70-0F8A349F8DED}" type="par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8DBF815-D2D4-4A4D-B642-5C15B27460F8}" type="sib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84C7F1-26FE-4603-87E7-26E7787FB539}">
      <dgm:prSet custT="1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внутрішньої системи кадрової політики.</a:t>
          </a:r>
        </a:p>
      </dgm:t>
    </dgm:pt>
    <dgm:pt modelId="{F7A93736-1BAF-45FA-8140-C0D91F8008C4}" type="par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BED333E-9292-4170-93F6-4BC03BF29189}" type="sib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FB9B8D4-A980-4BFB-B944-9466A6847EB8}" type="pres">
      <dgm:prSet presAssocID="{A79C10C0-E254-4426-991B-55556E6DA087}" presName="linearFlow" presStyleCnt="0">
        <dgm:presLayoutVars>
          <dgm:dir/>
          <dgm:animLvl val="lvl"/>
          <dgm:resizeHandles val="exact"/>
        </dgm:presLayoutVars>
      </dgm:prSet>
      <dgm:spPr/>
    </dgm:pt>
    <dgm:pt modelId="{6B7E2432-B05D-4297-8A83-10D03E6A0637}" type="pres">
      <dgm:prSet presAssocID="{9C3622A9-155E-40D4-83EB-6E68BD171A92}" presName="composite" presStyleCnt="0"/>
      <dgm:spPr/>
    </dgm:pt>
    <dgm:pt modelId="{3857ECF2-6DED-4E7D-AB43-82B159872170}" type="pres">
      <dgm:prSet presAssocID="{9C3622A9-155E-40D4-83EB-6E68BD171A92}" presName="parentText" presStyleLbl="alignNode1" presStyleIdx="0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8CF0935A-7293-4C63-B148-929B4F54F105}" type="pres">
      <dgm:prSet presAssocID="{9C3622A9-155E-40D4-83EB-6E68BD171A92}" presName="descendantText" presStyleLbl="alignAcc1" presStyleIdx="0" presStyleCnt="4" custLinFactNeighborX="115" custLinFactNeighborY="571">
        <dgm:presLayoutVars>
          <dgm:bulletEnabled val="1"/>
        </dgm:presLayoutVars>
      </dgm:prSet>
      <dgm:spPr>
        <a:prstGeom prst="cloudCallout">
          <a:avLst/>
        </a:prstGeom>
      </dgm:spPr>
    </dgm:pt>
    <dgm:pt modelId="{12565DEE-DE75-4198-A068-D56CECAEE383}" type="pres">
      <dgm:prSet presAssocID="{16A12A67-7C8F-4793-AEAF-7A4324516335}" presName="sp" presStyleCnt="0"/>
      <dgm:spPr/>
    </dgm:pt>
    <dgm:pt modelId="{DA51EA26-2070-4B8E-9268-FC80F7980830}" type="pres">
      <dgm:prSet presAssocID="{354E58FE-CD9B-478B-98DE-C5C4006DF859}" presName="composite" presStyleCnt="0"/>
      <dgm:spPr/>
    </dgm:pt>
    <dgm:pt modelId="{92285D2F-7504-40C6-9289-8C65A04FDABE}" type="pres">
      <dgm:prSet presAssocID="{354E58FE-CD9B-478B-98DE-C5C4006DF859}" presName="parentText" presStyleLbl="alignNode1" presStyleIdx="1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A2BAF5FA-8DDC-41DA-8572-82A9BFEA979E}" type="pres">
      <dgm:prSet presAssocID="{354E58FE-CD9B-478B-98DE-C5C4006DF859}" presName="descendantText" presStyleLbl="alignAcc1" presStyleIdx="1" presStyleCnt="4" custLinFactNeighborY="0">
        <dgm:presLayoutVars>
          <dgm:bulletEnabled val="1"/>
        </dgm:presLayoutVars>
      </dgm:prSet>
      <dgm:spPr>
        <a:prstGeom prst="cloudCallout">
          <a:avLst/>
        </a:prstGeom>
      </dgm:spPr>
    </dgm:pt>
    <dgm:pt modelId="{503449C0-3DBF-46AB-8051-E3299373CF13}" type="pres">
      <dgm:prSet presAssocID="{C4619B2D-16E7-4F16-AA0E-CFFBD3680374}" presName="sp" presStyleCnt="0"/>
      <dgm:spPr/>
    </dgm:pt>
    <dgm:pt modelId="{30F15465-7FAE-4CDB-AE37-AADFB1B12E78}" type="pres">
      <dgm:prSet presAssocID="{78BBBA4E-B31A-4AFA-A0CF-932924FE9EB6}" presName="composite" presStyleCnt="0"/>
      <dgm:spPr/>
    </dgm:pt>
    <dgm:pt modelId="{EEB52226-A354-456B-AF0D-E1D0E73127B8}" type="pres">
      <dgm:prSet presAssocID="{78BBBA4E-B31A-4AFA-A0CF-932924FE9EB6}" presName="parentText" presStyleLbl="alignNode1" presStyleIdx="2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1D94E206-BD47-47CD-B883-7CE191AE252D}" type="pres">
      <dgm:prSet presAssocID="{78BBBA4E-B31A-4AFA-A0CF-932924FE9EB6}" presName="descendantText" presStyleLbl="alignAcc1" presStyleIdx="2" presStyleCnt="4" custLinFactNeighborX="-151" custLinFactNeighborY="-1065">
        <dgm:presLayoutVars>
          <dgm:bulletEnabled val="1"/>
        </dgm:presLayoutVars>
      </dgm:prSet>
      <dgm:spPr>
        <a:prstGeom prst="cloudCallout">
          <a:avLst/>
        </a:prstGeom>
      </dgm:spPr>
    </dgm:pt>
    <dgm:pt modelId="{6F389F7A-A7E9-45DA-8A81-449387E19D3B}" type="pres">
      <dgm:prSet presAssocID="{08DBF815-D2D4-4A4D-B642-5C15B27460F8}" presName="sp" presStyleCnt="0"/>
      <dgm:spPr/>
    </dgm:pt>
    <dgm:pt modelId="{BE4D283D-C4D7-467B-87A0-0F8339BD0390}" type="pres">
      <dgm:prSet presAssocID="{E44D4C50-0D87-48C6-967C-DA31558321A2}" presName="composite" presStyleCnt="0"/>
      <dgm:spPr/>
    </dgm:pt>
    <dgm:pt modelId="{A30D2486-376B-46B6-9438-A73A364D7CE4}" type="pres">
      <dgm:prSet presAssocID="{E44D4C50-0D87-48C6-967C-DA31558321A2}" presName="parentText" presStyleLbl="alignNode1" presStyleIdx="3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D6737AB6-6DDF-447A-9FE9-946C2101B57F}" type="pres">
      <dgm:prSet presAssocID="{E44D4C50-0D87-48C6-967C-DA31558321A2}" presName="descendantText" presStyleLbl="alignAcc1" presStyleIdx="3" presStyleCnt="4" custLinFactNeighborY="0">
        <dgm:presLayoutVars>
          <dgm:bulletEnabled val="1"/>
        </dgm:presLayoutVars>
      </dgm:prSet>
      <dgm:spPr>
        <a:prstGeom prst="cloudCallout">
          <a:avLst/>
        </a:prstGeom>
      </dgm:spPr>
    </dgm:pt>
  </dgm:ptLst>
  <dgm:cxnLst>
    <dgm:cxn modelId="{EFBFF802-754B-4DF7-A118-7A88C8C5E97F}" srcId="{A79C10C0-E254-4426-991B-55556E6DA087}" destId="{E44D4C50-0D87-48C6-967C-DA31558321A2}" srcOrd="3" destOrd="0" parTransId="{CE921D49-6C4E-4011-8C17-C95F178A4F9F}" sibTransId="{C8E50147-3C69-483D-BDEC-423D133C5967}"/>
    <dgm:cxn modelId="{EFE4EB1F-33A1-4E2F-B54E-57B40CD0A88B}" type="presOf" srcId="{6684C7F1-26FE-4603-87E7-26E7787FB539}" destId="{1D94E206-BD47-47CD-B883-7CE191AE252D}" srcOrd="0" destOrd="0" presId="urn:microsoft.com/office/officeart/2005/8/layout/chevron2"/>
    <dgm:cxn modelId="{29857F23-EA9E-47F4-8930-6DB0D6BB940E}" type="presOf" srcId="{E44D4C50-0D87-48C6-967C-DA31558321A2}" destId="{A30D2486-376B-46B6-9438-A73A364D7CE4}" srcOrd="0" destOrd="0" presId="urn:microsoft.com/office/officeart/2005/8/layout/chevron2"/>
    <dgm:cxn modelId="{03554324-1DB7-43D8-A7A3-1B59E7EDB381}" type="presOf" srcId="{BBC75CA1-40C5-4AB5-98F7-AEADBE107098}" destId="{A2BAF5FA-8DDC-41DA-8572-82A9BFEA979E}" srcOrd="0" destOrd="0" presId="urn:microsoft.com/office/officeart/2005/8/layout/chevron2"/>
    <dgm:cxn modelId="{A6CBF72B-2C73-4B70-8E57-863A4B2A4317}" srcId="{A79C10C0-E254-4426-991B-55556E6DA087}" destId="{9C3622A9-155E-40D4-83EB-6E68BD171A92}" srcOrd="0" destOrd="0" parTransId="{666EE4C4-80FB-4E8A-A97B-713CAFF97D61}" sibTransId="{16A12A67-7C8F-4793-AEAF-7A4324516335}"/>
    <dgm:cxn modelId="{5E0B9934-EBB0-4559-AB14-07F7316C7BAC}" srcId="{E44D4C50-0D87-48C6-967C-DA31558321A2}" destId="{ADC41682-F709-456B-8EA7-390D449521D6}" srcOrd="0" destOrd="0" parTransId="{FB1B025D-4143-4CAF-9C7E-5564EF996D25}" sibTransId="{51F347E7-D346-4342-9E4D-0BE25082F1C4}"/>
    <dgm:cxn modelId="{506D2164-A4F9-4A10-8E31-E820710D85D8}" srcId="{9C3622A9-155E-40D4-83EB-6E68BD171A92}" destId="{20458645-08B5-4BAA-A4C2-19D5EC3A6DA0}" srcOrd="0" destOrd="0" parTransId="{F6CE957A-2E12-4C12-8933-8B720DAFBF22}" sibTransId="{63411706-4A0B-41AB-926C-B727B67DDEA0}"/>
    <dgm:cxn modelId="{BDC8C049-C581-4A09-9BEB-1848F1940CE4}" type="presOf" srcId="{78BBBA4E-B31A-4AFA-A0CF-932924FE9EB6}" destId="{EEB52226-A354-456B-AF0D-E1D0E73127B8}" srcOrd="0" destOrd="0" presId="urn:microsoft.com/office/officeart/2005/8/layout/chevron2"/>
    <dgm:cxn modelId="{84ABCE51-36B2-49B9-A090-B05063D238A5}" type="presOf" srcId="{A79C10C0-E254-4426-991B-55556E6DA087}" destId="{EFB9B8D4-A980-4BFB-B944-9466A6847EB8}" srcOrd="0" destOrd="0" presId="urn:microsoft.com/office/officeart/2005/8/layout/chevron2"/>
    <dgm:cxn modelId="{F544887E-F9C0-47B6-A64F-D609D747D3E0}" srcId="{354E58FE-CD9B-478B-98DE-C5C4006DF859}" destId="{BBC75CA1-40C5-4AB5-98F7-AEADBE107098}" srcOrd="0" destOrd="0" parTransId="{9B9B05BA-4BCA-473A-9EC5-E8E8232F9813}" sibTransId="{05714D03-C1CE-4347-B107-E656C5DA4AC0}"/>
    <dgm:cxn modelId="{722B5C9D-585A-4120-9020-F49CDCBA019C}" type="presOf" srcId="{20458645-08B5-4BAA-A4C2-19D5EC3A6DA0}" destId="{8CF0935A-7293-4C63-B148-929B4F54F105}" srcOrd="0" destOrd="0" presId="urn:microsoft.com/office/officeart/2005/8/layout/chevron2"/>
    <dgm:cxn modelId="{4A2A90A2-2352-4DAD-A4B3-F670756C0A7B}" type="presOf" srcId="{9C3622A9-155E-40D4-83EB-6E68BD171A92}" destId="{3857ECF2-6DED-4E7D-AB43-82B159872170}" srcOrd="0" destOrd="0" presId="urn:microsoft.com/office/officeart/2005/8/layout/chevron2"/>
    <dgm:cxn modelId="{38B4B4BC-F1CA-4E9F-8143-7EC0E2C7A3B3}" type="presOf" srcId="{ADC41682-F709-456B-8EA7-390D449521D6}" destId="{D6737AB6-6DDF-447A-9FE9-946C2101B57F}" srcOrd="0" destOrd="0" presId="urn:microsoft.com/office/officeart/2005/8/layout/chevron2"/>
    <dgm:cxn modelId="{DDB48ABD-3658-43B1-B047-21D6F502B098}" srcId="{A79C10C0-E254-4426-991B-55556E6DA087}" destId="{78BBBA4E-B31A-4AFA-A0CF-932924FE9EB6}" srcOrd="2" destOrd="0" parTransId="{A300039C-DAE5-41E2-AC70-0F8A349F8DED}" sibTransId="{08DBF815-D2D4-4A4D-B642-5C15B27460F8}"/>
    <dgm:cxn modelId="{1FCE37C3-1898-495E-B06D-A6873A539430}" srcId="{78BBBA4E-B31A-4AFA-A0CF-932924FE9EB6}" destId="{6684C7F1-26FE-4603-87E7-26E7787FB539}" srcOrd="0" destOrd="0" parTransId="{F7A93736-1BAF-45FA-8140-C0D91F8008C4}" sibTransId="{DBED333E-9292-4170-93F6-4BC03BF29189}"/>
    <dgm:cxn modelId="{3D2BD8E7-72F7-496A-9C55-341ABA1FAA4D}" type="presOf" srcId="{354E58FE-CD9B-478B-98DE-C5C4006DF859}" destId="{92285D2F-7504-40C6-9289-8C65A04FDABE}" srcOrd="0" destOrd="0" presId="urn:microsoft.com/office/officeart/2005/8/layout/chevron2"/>
    <dgm:cxn modelId="{E9FFC7F2-9269-4922-ADE6-E4C925C603FC}" srcId="{A79C10C0-E254-4426-991B-55556E6DA087}" destId="{354E58FE-CD9B-478B-98DE-C5C4006DF859}" srcOrd="1" destOrd="0" parTransId="{015B5734-31E1-4CA0-B7CE-FCB3A5D597D4}" sibTransId="{C4619B2D-16E7-4F16-AA0E-CFFBD3680374}"/>
    <dgm:cxn modelId="{D77762F3-7135-470E-9CF0-EA28F821EDF2}" type="presParOf" srcId="{EFB9B8D4-A980-4BFB-B944-9466A6847EB8}" destId="{6B7E2432-B05D-4297-8A83-10D03E6A0637}" srcOrd="0" destOrd="0" presId="urn:microsoft.com/office/officeart/2005/8/layout/chevron2"/>
    <dgm:cxn modelId="{46F20614-2907-4C33-BC3A-1A654500E140}" type="presParOf" srcId="{6B7E2432-B05D-4297-8A83-10D03E6A0637}" destId="{3857ECF2-6DED-4E7D-AB43-82B159872170}" srcOrd="0" destOrd="0" presId="urn:microsoft.com/office/officeart/2005/8/layout/chevron2"/>
    <dgm:cxn modelId="{1739AFEC-5E79-4EF4-8AFC-F51151C2346A}" type="presParOf" srcId="{6B7E2432-B05D-4297-8A83-10D03E6A0637}" destId="{8CF0935A-7293-4C63-B148-929B4F54F105}" srcOrd="1" destOrd="0" presId="urn:microsoft.com/office/officeart/2005/8/layout/chevron2"/>
    <dgm:cxn modelId="{F8AAF729-CA89-4640-87CA-F95213A56FC9}" type="presParOf" srcId="{EFB9B8D4-A980-4BFB-B944-9466A6847EB8}" destId="{12565DEE-DE75-4198-A068-D56CECAEE383}" srcOrd="1" destOrd="0" presId="urn:microsoft.com/office/officeart/2005/8/layout/chevron2"/>
    <dgm:cxn modelId="{4AFDD4F6-804B-4DB6-B656-2FF39C775F75}" type="presParOf" srcId="{EFB9B8D4-A980-4BFB-B944-9466A6847EB8}" destId="{DA51EA26-2070-4B8E-9268-FC80F7980830}" srcOrd="2" destOrd="0" presId="urn:microsoft.com/office/officeart/2005/8/layout/chevron2"/>
    <dgm:cxn modelId="{98BCEE16-A091-42D0-93D0-00690ABB0F65}" type="presParOf" srcId="{DA51EA26-2070-4B8E-9268-FC80F7980830}" destId="{92285D2F-7504-40C6-9289-8C65A04FDABE}" srcOrd="0" destOrd="0" presId="urn:microsoft.com/office/officeart/2005/8/layout/chevron2"/>
    <dgm:cxn modelId="{A0FB4A18-A0FB-4A25-9166-66BEC9679357}" type="presParOf" srcId="{DA51EA26-2070-4B8E-9268-FC80F7980830}" destId="{A2BAF5FA-8DDC-41DA-8572-82A9BFEA979E}" srcOrd="1" destOrd="0" presId="urn:microsoft.com/office/officeart/2005/8/layout/chevron2"/>
    <dgm:cxn modelId="{ACBFB1BD-CE62-47D0-956C-9EE5077EA0D1}" type="presParOf" srcId="{EFB9B8D4-A980-4BFB-B944-9466A6847EB8}" destId="{503449C0-3DBF-46AB-8051-E3299373CF13}" srcOrd="3" destOrd="0" presId="urn:microsoft.com/office/officeart/2005/8/layout/chevron2"/>
    <dgm:cxn modelId="{76CF6945-D922-4E77-8CC8-184AEC0D1456}" type="presParOf" srcId="{EFB9B8D4-A980-4BFB-B944-9466A6847EB8}" destId="{30F15465-7FAE-4CDB-AE37-AADFB1B12E78}" srcOrd="4" destOrd="0" presId="urn:microsoft.com/office/officeart/2005/8/layout/chevron2"/>
    <dgm:cxn modelId="{45C81B39-9F32-4717-BE3C-95DBEC1B780C}" type="presParOf" srcId="{30F15465-7FAE-4CDB-AE37-AADFB1B12E78}" destId="{EEB52226-A354-456B-AF0D-E1D0E73127B8}" srcOrd="0" destOrd="0" presId="urn:microsoft.com/office/officeart/2005/8/layout/chevron2"/>
    <dgm:cxn modelId="{E78E3CD3-0EC9-4255-B742-6B36E0ED16B1}" type="presParOf" srcId="{30F15465-7FAE-4CDB-AE37-AADFB1B12E78}" destId="{1D94E206-BD47-47CD-B883-7CE191AE252D}" srcOrd="1" destOrd="0" presId="urn:microsoft.com/office/officeart/2005/8/layout/chevron2"/>
    <dgm:cxn modelId="{FEE51F4E-FD3A-4F2B-BAF3-4C2F27690F67}" type="presParOf" srcId="{EFB9B8D4-A980-4BFB-B944-9466A6847EB8}" destId="{6F389F7A-A7E9-45DA-8A81-449387E19D3B}" srcOrd="5" destOrd="0" presId="urn:microsoft.com/office/officeart/2005/8/layout/chevron2"/>
    <dgm:cxn modelId="{BA5B8EBF-A62D-4192-B5DD-68FE36BED029}" type="presParOf" srcId="{EFB9B8D4-A980-4BFB-B944-9466A6847EB8}" destId="{BE4D283D-C4D7-467B-87A0-0F8339BD0390}" srcOrd="6" destOrd="0" presId="urn:microsoft.com/office/officeart/2005/8/layout/chevron2"/>
    <dgm:cxn modelId="{F4E5237C-56C5-45BE-B07A-3226EF4DD320}" type="presParOf" srcId="{BE4D283D-C4D7-467B-87A0-0F8339BD0390}" destId="{A30D2486-376B-46B6-9438-A73A364D7CE4}" srcOrd="0" destOrd="0" presId="urn:microsoft.com/office/officeart/2005/8/layout/chevron2"/>
    <dgm:cxn modelId="{9845674E-42A0-43E1-81A1-51C703B35128}" type="presParOf" srcId="{BE4D283D-C4D7-467B-87A0-0F8339BD0390}" destId="{D6737AB6-6DDF-447A-9FE9-946C2101B57F}" srcOrd="1" destOrd="0" presId="urn:microsoft.com/office/officeart/2005/8/layout/chevron2"/>
  </dgm:cxnLst>
  <dgm:bg>
    <a:noFill/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79C10C0-E254-4426-991B-55556E6DA08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C3622A9-155E-40D4-83EB-6E68BD171A92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6EE4C4-80FB-4E8A-A97B-713CAFF97D61}" type="par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6A12A67-7C8F-4793-AEAF-7A4324516335}" type="sib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B8E30E5-2568-400E-8653-108391F1467D}">
      <dgm:prSet phldrT="[Текст]"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pPr algn="l"/>
          <a:r>
            <a:rPr lang="uk-UA" sz="1800" b="1" dirty="0">
              <a:solidFill>
                <a:srgbClr val="002060"/>
              </a:solidFill>
              <a:latin typeface="Monotype Corsiva" panose="03010101010201010101" pitchFamily="66" charset="0"/>
            </a:rPr>
            <a:t>Удосконалення власної системи учнівського самоврядування на основі педагогіки партнерства.</a:t>
          </a:r>
        </a:p>
      </dgm:t>
    </dgm:pt>
    <dgm:pt modelId="{D769508D-BDC9-4D28-8DA4-03177222B312}" type="parTrans" cxnId="{300EFC31-A02D-4E7E-9D10-6EBA5CFC31AE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2DDF058-0778-4460-84C3-FDD1EDABA5F0}" type="sibTrans" cxnId="{300EFC31-A02D-4E7E-9D10-6EBA5CFC31AE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0458645-08B5-4BAA-A4C2-19D5EC3A6DA0}">
      <dgm:prSet phldrT="[Текст]" custT="1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Організація роботи предметних гуртків.</a:t>
          </a:r>
        </a:p>
      </dgm:t>
    </dgm:pt>
    <dgm:pt modelId="{F6CE957A-2E12-4C12-8933-8B720DAFBF22}" type="par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3411706-4A0B-41AB-926C-B727B67DDEA0}" type="sib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54E58FE-CD9B-478B-98DE-C5C4006DF859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5B5734-31E1-4CA0-B7CE-FCB3A5D597D4}" type="par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4619B2D-16E7-4F16-AA0E-CFFBD3680374}" type="sib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BC75CA1-40C5-4AB5-98F7-AEADBE107098}">
      <dgm:prSet phldrT="[Текст]"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Подальший розвиток </a:t>
          </a:r>
          <a:r>
            <a:rPr lang="uk-UA" sz="2000" b="1" dirty="0" err="1">
              <a:solidFill>
                <a:srgbClr val="002060"/>
              </a:solidFill>
              <a:latin typeface="Monotype Corsiva" panose="03010101010201010101" pitchFamily="66" charset="0"/>
            </a:rPr>
            <a:t>проєктної</a:t>
          </a:r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 діяльності у системі виховної роботи.</a:t>
          </a:r>
        </a:p>
      </dgm:t>
    </dgm:pt>
    <dgm:pt modelId="{05714D03-C1CE-4347-B107-E656C5DA4AC0}" type="sib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B9B05BA-4BCA-473A-9EC5-E8E8232F9813}" type="par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8BBBA4E-B31A-4AFA-A0CF-932924FE9EB6}">
      <dgm:prSet phldrT="[Текст]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300039C-DAE5-41E2-AC70-0F8A349F8DED}" type="par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8DBF815-D2D4-4A4D-B642-5C15B27460F8}" type="sib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84C7F1-26FE-4603-87E7-26E7787FB539}">
      <dgm:prSet custT="1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Подальший розвиток дитячої ініціативи та досконалості.</a:t>
          </a:r>
        </a:p>
      </dgm:t>
    </dgm:pt>
    <dgm:pt modelId="{F7A93736-1BAF-45FA-8140-C0D91F8008C4}" type="par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BED333E-9292-4170-93F6-4BC03BF29189}" type="sib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9DA2CA9-EC4A-4CCA-87DB-91D7D29DC697}">
      <dgm:prSet phldrT="[Текст]" phldr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7EA4952-B586-4EFF-AC52-6A4806944F25}" type="sibTrans" cxnId="{655C4D0B-F513-430A-A962-C65E3627D86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F9C86BC-B83C-4E93-8214-A93FF8AF0625}" type="parTrans" cxnId="{655C4D0B-F513-430A-A962-C65E3627D86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FB9B8D4-A980-4BFB-B944-9466A6847EB8}" type="pres">
      <dgm:prSet presAssocID="{A79C10C0-E254-4426-991B-55556E6DA087}" presName="linearFlow" presStyleCnt="0">
        <dgm:presLayoutVars>
          <dgm:dir/>
          <dgm:animLvl val="lvl"/>
          <dgm:resizeHandles val="exact"/>
        </dgm:presLayoutVars>
      </dgm:prSet>
      <dgm:spPr/>
    </dgm:pt>
    <dgm:pt modelId="{6B7E2432-B05D-4297-8A83-10D03E6A0637}" type="pres">
      <dgm:prSet presAssocID="{9C3622A9-155E-40D4-83EB-6E68BD171A92}" presName="composite" presStyleCnt="0"/>
      <dgm:spPr/>
    </dgm:pt>
    <dgm:pt modelId="{3857ECF2-6DED-4E7D-AB43-82B159872170}" type="pres">
      <dgm:prSet presAssocID="{9C3622A9-155E-40D4-83EB-6E68BD171A92}" presName="parentText" presStyleLbl="alignNode1" presStyleIdx="0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8CF0935A-7293-4C63-B148-929B4F54F105}" type="pres">
      <dgm:prSet presAssocID="{9C3622A9-155E-40D4-83EB-6E68BD171A92}" presName="descendantText" presStyleLbl="alignAcc1" presStyleIdx="0" presStyleCnt="4" custLinFactNeighborX="115" custLinFactNeighborY="571">
        <dgm:presLayoutVars>
          <dgm:bulletEnabled val="1"/>
        </dgm:presLayoutVars>
      </dgm:prSet>
      <dgm:spPr>
        <a:prstGeom prst="pentagon">
          <a:avLst/>
        </a:prstGeom>
      </dgm:spPr>
    </dgm:pt>
    <dgm:pt modelId="{12565DEE-DE75-4198-A068-D56CECAEE383}" type="pres">
      <dgm:prSet presAssocID="{16A12A67-7C8F-4793-AEAF-7A4324516335}" presName="sp" presStyleCnt="0"/>
      <dgm:spPr/>
    </dgm:pt>
    <dgm:pt modelId="{02572CBE-2F15-4751-A6C2-0D268380A9D7}" type="pres">
      <dgm:prSet presAssocID="{69DA2CA9-EC4A-4CCA-87DB-91D7D29DC697}" presName="composite" presStyleCnt="0"/>
      <dgm:spPr/>
    </dgm:pt>
    <dgm:pt modelId="{64940029-0508-40BA-B8BB-64E7590D0C23}" type="pres">
      <dgm:prSet presAssocID="{69DA2CA9-EC4A-4CCA-87DB-91D7D29DC697}" presName="parentText" presStyleLbl="alignNode1" presStyleIdx="1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DC0969EA-866E-40C9-A30E-598B03D22732}" type="pres">
      <dgm:prSet presAssocID="{69DA2CA9-EC4A-4CCA-87DB-91D7D29DC697}" presName="descendantText" presStyleLbl="alignAcc1" presStyleIdx="1" presStyleCnt="4" custLinFactNeighborX="-151" custLinFactNeighborY="-1088">
        <dgm:presLayoutVars>
          <dgm:bulletEnabled val="1"/>
        </dgm:presLayoutVars>
      </dgm:prSet>
      <dgm:spPr>
        <a:prstGeom prst="diamond">
          <a:avLst/>
        </a:prstGeom>
      </dgm:spPr>
    </dgm:pt>
    <dgm:pt modelId="{9EBAAFD2-FD42-4DA9-A920-808BD28A0F9F}" type="pres">
      <dgm:prSet presAssocID="{77EA4952-B586-4EFF-AC52-6A4806944F25}" presName="sp" presStyleCnt="0"/>
      <dgm:spPr/>
    </dgm:pt>
    <dgm:pt modelId="{DA51EA26-2070-4B8E-9268-FC80F7980830}" type="pres">
      <dgm:prSet presAssocID="{354E58FE-CD9B-478B-98DE-C5C4006DF859}" presName="composite" presStyleCnt="0"/>
      <dgm:spPr/>
    </dgm:pt>
    <dgm:pt modelId="{92285D2F-7504-40C6-9289-8C65A04FDABE}" type="pres">
      <dgm:prSet presAssocID="{354E58FE-CD9B-478B-98DE-C5C4006DF859}" presName="parentText" presStyleLbl="alignNode1" presStyleIdx="2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A2BAF5FA-8DDC-41DA-8572-82A9BFEA979E}" type="pres">
      <dgm:prSet presAssocID="{354E58FE-CD9B-478B-98DE-C5C4006DF859}" presName="descendantText" presStyleLbl="alignAcc1" presStyleIdx="2" presStyleCnt="4" custLinFactNeighborY="0">
        <dgm:presLayoutVars>
          <dgm:bulletEnabled val="1"/>
        </dgm:presLayoutVars>
      </dgm:prSet>
      <dgm:spPr>
        <a:prstGeom prst="pentagon">
          <a:avLst/>
        </a:prstGeom>
      </dgm:spPr>
    </dgm:pt>
    <dgm:pt modelId="{503449C0-3DBF-46AB-8051-E3299373CF13}" type="pres">
      <dgm:prSet presAssocID="{C4619B2D-16E7-4F16-AA0E-CFFBD3680374}" presName="sp" presStyleCnt="0"/>
      <dgm:spPr/>
    </dgm:pt>
    <dgm:pt modelId="{30F15465-7FAE-4CDB-AE37-AADFB1B12E78}" type="pres">
      <dgm:prSet presAssocID="{78BBBA4E-B31A-4AFA-A0CF-932924FE9EB6}" presName="composite" presStyleCnt="0"/>
      <dgm:spPr/>
    </dgm:pt>
    <dgm:pt modelId="{EEB52226-A354-456B-AF0D-E1D0E73127B8}" type="pres">
      <dgm:prSet presAssocID="{78BBBA4E-B31A-4AFA-A0CF-932924FE9EB6}" presName="parentText" presStyleLbl="alignNode1" presStyleIdx="3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1D94E206-BD47-47CD-B883-7CE191AE252D}" type="pres">
      <dgm:prSet presAssocID="{78BBBA4E-B31A-4AFA-A0CF-932924FE9EB6}" presName="descendantText" presStyleLbl="alignAcc1" presStyleIdx="3" presStyleCnt="4" custLinFactNeighborX="-151" custLinFactNeighborY="-1065">
        <dgm:presLayoutVars>
          <dgm:bulletEnabled val="1"/>
        </dgm:presLayoutVars>
      </dgm:prSet>
      <dgm:spPr>
        <a:prstGeom prst="diamond">
          <a:avLst/>
        </a:prstGeom>
      </dgm:spPr>
    </dgm:pt>
  </dgm:ptLst>
  <dgm:cxnLst>
    <dgm:cxn modelId="{C984DC0A-85C9-4F5B-ACE7-6C598772CE39}" type="presOf" srcId="{20458645-08B5-4BAA-A4C2-19D5EC3A6DA0}" destId="{DC0969EA-866E-40C9-A30E-598B03D22732}" srcOrd="0" destOrd="0" presId="urn:microsoft.com/office/officeart/2005/8/layout/chevron2"/>
    <dgm:cxn modelId="{655C4D0B-F513-430A-A962-C65E3627D86F}" srcId="{A79C10C0-E254-4426-991B-55556E6DA087}" destId="{69DA2CA9-EC4A-4CCA-87DB-91D7D29DC697}" srcOrd="1" destOrd="0" parTransId="{7F9C86BC-B83C-4E93-8214-A93FF8AF0625}" sibTransId="{77EA4952-B586-4EFF-AC52-6A4806944F25}"/>
    <dgm:cxn modelId="{EFE4EB1F-33A1-4E2F-B54E-57B40CD0A88B}" type="presOf" srcId="{6684C7F1-26FE-4603-87E7-26E7787FB539}" destId="{1D94E206-BD47-47CD-B883-7CE191AE252D}" srcOrd="0" destOrd="0" presId="urn:microsoft.com/office/officeart/2005/8/layout/chevron2"/>
    <dgm:cxn modelId="{03554324-1DB7-43D8-A7A3-1B59E7EDB381}" type="presOf" srcId="{BBC75CA1-40C5-4AB5-98F7-AEADBE107098}" destId="{A2BAF5FA-8DDC-41DA-8572-82A9BFEA979E}" srcOrd="0" destOrd="0" presId="urn:microsoft.com/office/officeart/2005/8/layout/chevron2"/>
    <dgm:cxn modelId="{A6CBF72B-2C73-4B70-8E57-863A4B2A4317}" srcId="{A79C10C0-E254-4426-991B-55556E6DA087}" destId="{9C3622A9-155E-40D4-83EB-6E68BD171A92}" srcOrd="0" destOrd="0" parTransId="{666EE4C4-80FB-4E8A-A97B-713CAFF97D61}" sibTransId="{16A12A67-7C8F-4793-AEAF-7A4324516335}"/>
    <dgm:cxn modelId="{300EFC31-A02D-4E7E-9D10-6EBA5CFC31AE}" srcId="{9C3622A9-155E-40D4-83EB-6E68BD171A92}" destId="{DB8E30E5-2568-400E-8653-108391F1467D}" srcOrd="0" destOrd="0" parTransId="{D769508D-BDC9-4D28-8DA4-03177222B312}" sibTransId="{E2DDF058-0778-4460-84C3-FDD1EDABA5F0}"/>
    <dgm:cxn modelId="{1A166C61-58CD-4B56-B127-564BC7AA091A}" type="presOf" srcId="{DB8E30E5-2568-400E-8653-108391F1467D}" destId="{8CF0935A-7293-4C63-B148-929B4F54F105}" srcOrd="0" destOrd="0" presId="urn:microsoft.com/office/officeart/2005/8/layout/chevron2"/>
    <dgm:cxn modelId="{506D2164-A4F9-4A10-8E31-E820710D85D8}" srcId="{69DA2CA9-EC4A-4CCA-87DB-91D7D29DC697}" destId="{20458645-08B5-4BAA-A4C2-19D5EC3A6DA0}" srcOrd="0" destOrd="0" parTransId="{F6CE957A-2E12-4C12-8933-8B720DAFBF22}" sibTransId="{63411706-4A0B-41AB-926C-B727B67DDEA0}"/>
    <dgm:cxn modelId="{BDC8C049-C581-4A09-9BEB-1848F1940CE4}" type="presOf" srcId="{78BBBA4E-B31A-4AFA-A0CF-932924FE9EB6}" destId="{EEB52226-A354-456B-AF0D-E1D0E73127B8}" srcOrd="0" destOrd="0" presId="urn:microsoft.com/office/officeart/2005/8/layout/chevron2"/>
    <dgm:cxn modelId="{84ABCE51-36B2-49B9-A090-B05063D238A5}" type="presOf" srcId="{A79C10C0-E254-4426-991B-55556E6DA087}" destId="{EFB9B8D4-A980-4BFB-B944-9466A6847EB8}" srcOrd="0" destOrd="0" presId="urn:microsoft.com/office/officeart/2005/8/layout/chevron2"/>
    <dgm:cxn modelId="{F544887E-F9C0-47B6-A64F-D609D747D3E0}" srcId="{354E58FE-CD9B-478B-98DE-C5C4006DF859}" destId="{BBC75CA1-40C5-4AB5-98F7-AEADBE107098}" srcOrd="0" destOrd="0" parTransId="{9B9B05BA-4BCA-473A-9EC5-E8E8232F9813}" sibTransId="{05714D03-C1CE-4347-B107-E656C5DA4AC0}"/>
    <dgm:cxn modelId="{4A2A90A2-2352-4DAD-A4B3-F670756C0A7B}" type="presOf" srcId="{9C3622A9-155E-40D4-83EB-6E68BD171A92}" destId="{3857ECF2-6DED-4E7D-AB43-82B159872170}" srcOrd="0" destOrd="0" presId="urn:microsoft.com/office/officeart/2005/8/layout/chevron2"/>
    <dgm:cxn modelId="{DDB48ABD-3658-43B1-B047-21D6F502B098}" srcId="{A79C10C0-E254-4426-991B-55556E6DA087}" destId="{78BBBA4E-B31A-4AFA-A0CF-932924FE9EB6}" srcOrd="3" destOrd="0" parTransId="{A300039C-DAE5-41E2-AC70-0F8A349F8DED}" sibTransId="{08DBF815-D2D4-4A4D-B642-5C15B27460F8}"/>
    <dgm:cxn modelId="{1FCE37C3-1898-495E-B06D-A6873A539430}" srcId="{78BBBA4E-B31A-4AFA-A0CF-932924FE9EB6}" destId="{6684C7F1-26FE-4603-87E7-26E7787FB539}" srcOrd="0" destOrd="0" parTransId="{F7A93736-1BAF-45FA-8140-C0D91F8008C4}" sibTransId="{DBED333E-9292-4170-93F6-4BC03BF29189}"/>
    <dgm:cxn modelId="{042C51CF-AB05-42CD-8F0E-8C35DCAC9DE9}" type="presOf" srcId="{69DA2CA9-EC4A-4CCA-87DB-91D7D29DC697}" destId="{64940029-0508-40BA-B8BB-64E7590D0C23}" srcOrd="0" destOrd="0" presId="urn:microsoft.com/office/officeart/2005/8/layout/chevron2"/>
    <dgm:cxn modelId="{3D2BD8E7-72F7-496A-9C55-341ABA1FAA4D}" type="presOf" srcId="{354E58FE-CD9B-478B-98DE-C5C4006DF859}" destId="{92285D2F-7504-40C6-9289-8C65A04FDABE}" srcOrd="0" destOrd="0" presId="urn:microsoft.com/office/officeart/2005/8/layout/chevron2"/>
    <dgm:cxn modelId="{E9FFC7F2-9269-4922-ADE6-E4C925C603FC}" srcId="{A79C10C0-E254-4426-991B-55556E6DA087}" destId="{354E58FE-CD9B-478B-98DE-C5C4006DF859}" srcOrd="2" destOrd="0" parTransId="{015B5734-31E1-4CA0-B7CE-FCB3A5D597D4}" sibTransId="{C4619B2D-16E7-4F16-AA0E-CFFBD3680374}"/>
    <dgm:cxn modelId="{D77762F3-7135-470E-9CF0-EA28F821EDF2}" type="presParOf" srcId="{EFB9B8D4-A980-4BFB-B944-9466A6847EB8}" destId="{6B7E2432-B05D-4297-8A83-10D03E6A0637}" srcOrd="0" destOrd="0" presId="urn:microsoft.com/office/officeart/2005/8/layout/chevron2"/>
    <dgm:cxn modelId="{46F20614-2907-4C33-BC3A-1A654500E140}" type="presParOf" srcId="{6B7E2432-B05D-4297-8A83-10D03E6A0637}" destId="{3857ECF2-6DED-4E7D-AB43-82B159872170}" srcOrd="0" destOrd="0" presId="urn:microsoft.com/office/officeart/2005/8/layout/chevron2"/>
    <dgm:cxn modelId="{1739AFEC-5E79-4EF4-8AFC-F51151C2346A}" type="presParOf" srcId="{6B7E2432-B05D-4297-8A83-10D03E6A0637}" destId="{8CF0935A-7293-4C63-B148-929B4F54F105}" srcOrd="1" destOrd="0" presId="urn:microsoft.com/office/officeart/2005/8/layout/chevron2"/>
    <dgm:cxn modelId="{F8AAF729-CA89-4640-87CA-F95213A56FC9}" type="presParOf" srcId="{EFB9B8D4-A980-4BFB-B944-9466A6847EB8}" destId="{12565DEE-DE75-4198-A068-D56CECAEE383}" srcOrd="1" destOrd="0" presId="urn:microsoft.com/office/officeart/2005/8/layout/chevron2"/>
    <dgm:cxn modelId="{BA1E61F8-3646-4167-88FE-F73697DC6DA5}" type="presParOf" srcId="{EFB9B8D4-A980-4BFB-B944-9466A6847EB8}" destId="{02572CBE-2F15-4751-A6C2-0D268380A9D7}" srcOrd="2" destOrd="0" presId="urn:microsoft.com/office/officeart/2005/8/layout/chevron2"/>
    <dgm:cxn modelId="{1E917068-56AB-4806-B697-4FBD2031D49F}" type="presParOf" srcId="{02572CBE-2F15-4751-A6C2-0D268380A9D7}" destId="{64940029-0508-40BA-B8BB-64E7590D0C23}" srcOrd="0" destOrd="0" presId="urn:microsoft.com/office/officeart/2005/8/layout/chevron2"/>
    <dgm:cxn modelId="{8BD3C96D-96F9-44AE-B252-19CE279D8D93}" type="presParOf" srcId="{02572CBE-2F15-4751-A6C2-0D268380A9D7}" destId="{DC0969EA-866E-40C9-A30E-598B03D22732}" srcOrd="1" destOrd="0" presId="urn:microsoft.com/office/officeart/2005/8/layout/chevron2"/>
    <dgm:cxn modelId="{EC66D430-D714-49AB-9283-41C81B535C1D}" type="presParOf" srcId="{EFB9B8D4-A980-4BFB-B944-9466A6847EB8}" destId="{9EBAAFD2-FD42-4DA9-A920-808BD28A0F9F}" srcOrd="3" destOrd="0" presId="urn:microsoft.com/office/officeart/2005/8/layout/chevron2"/>
    <dgm:cxn modelId="{4AFDD4F6-804B-4DB6-B656-2FF39C775F75}" type="presParOf" srcId="{EFB9B8D4-A980-4BFB-B944-9466A6847EB8}" destId="{DA51EA26-2070-4B8E-9268-FC80F7980830}" srcOrd="4" destOrd="0" presId="urn:microsoft.com/office/officeart/2005/8/layout/chevron2"/>
    <dgm:cxn modelId="{98BCEE16-A091-42D0-93D0-00690ABB0F65}" type="presParOf" srcId="{DA51EA26-2070-4B8E-9268-FC80F7980830}" destId="{92285D2F-7504-40C6-9289-8C65A04FDABE}" srcOrd="0" destOrd="0" presId="urn:microsoft.com/office/officeart/2005/8/layout/chevron2"/>
    <dgm:cxn modelId="{A0FB4A18-A0FB-4A25-9166-66BEC9679357}" type="presParOf" srcId="{DA51EA26-2070-4B8E-9268-FC80F7980830}" destId="{A2BAF5FA-8DDC-41DA-8572-82A9BFEA979E}" srcOrd="1" destOrd="0" presId="urn:microsoft.com/office/officeart/2005/8/layout/chevron2"/>
    <dgm:cxn modelId="{ACBFB1BD-CE62-47D0-956C-9EE5077EA0D1}" type="presParOf" srcId="{EFB9B8D4-A980-4BFB-B944-9466A6847EB8}" destId="{503449C0-3DBF-46AB-8051-E3299373CF13}" srcOrd="5" destOrd="0" presId="urn:microsoft.com/office/officeart/2005/8/layout/chevron2"/>
    <dgm:cxn modelId="{76CF6945-D922-4E77-8CC8-184AEC0D1456}" type="presParOf" srcId="{EFB9B8D4-A980-4BFB-B944-9466A6847EB8}" destId="{30F15465-7FAE-4CDB-AE37-AADFB1B12E78}" srcOrd="6" destOrd="0" presId="urn:microsoft.com/office/officeart/2005/8/layout/chevron2"/>
    <dgm:cxn modelId="{45C81B39-9F32-4717-BE3C-95DBEC1B780C}" type="presParOf" srcId="{30F15465-7FAE-4CDB-AE37-AADFB1B12E78}" destId="{EEB52226-A354-456B-AF0D-E1D0E73127B8}" srcOrd="0" destOrd="0" presId="urn:microsoft.com/office/officeart/2005/8/layout/chevron2"/>
    <dgm:cxn modelId="{E78E3CD3-0EC9-4255-B742-6B36E0ED16B1}" type="presParOf" srcId="{30F15465-7FAE-4CDB-AE37-AADFB1B12E78}" destId="{1D94E206-BD47-47CD-B883-7CE191AE252D}" srcOrd="1" destOrd="0" presId="urn:microsoft.com/office/officeart/2005/8/layout/chevron2"/>
  </dgm:cxnLst>
  <dgm:bg>
    <a:noFill/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03049E-505C-4D9B-B93B-8BB9B9D165A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B50FEEB-C739-40A9-9358-8864FC115412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4000" b="1" dirty="0">
              <a:solidFill>
                <a:srgbClr val="002060"/>
              </a:solidFill>
              <a:latin typeface="Monotype Corsiva" panose="03010101010201010101" pitchFamily="66" charset="0"/>
            </a:rPr>
            <a:t>Діти </a:t>
          </a:r>
        </a:p>
      </dgm:t>
    </dgm:pt>
    <dgm:pt modelId="{5A0CF031-1602-47A4-B185-D305F0D69784}" type="parTrans" cxnId="{4ECDF037-B491-4B7E-83CE-937B29CEE73D}">
      <dgm:prSet/>
      <dgm:spPr/>
      <dgm:t>
        <a:bodyPr/>
        <a:lstStyle/>
        <a:p>
          <a:endParaRPr lang="uk-UA"/>
        </a:p>
      </dgm:t>
    </dgm:pt>
    <dgm:pt modelId="{286115E0-2343-480E-B7C4-731A34986448}" type="sibTrans" cxnId="{4ECDF037-B491-4B7E-83CE-937B29CEE73D}">
      <dgm:prSet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B4C9EA9F-F2C4-4853-BC41-2CAF629FB46E}">
      <dgm:prSet phldrT="[Текст]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Monotype Corsiva" panose="03010101010201010101" pitchFamily="66" charset="0"/>
            </a:rPr>
            <a:t>Родина </a:t>
          </a:r>
        </a:p>
      </dgm:t>
    </dgm:pt>
    <dgm:pt modelId="{9F0E1873-F083-488F-B576-3B7AA2B30376}" type="parTrans" cxnId="{5D67191C-CD9E-4F20-82BA-CC5E3C6E9F68}">
      <dgm:prSet/>
      <dgm:spPr/>
      <dgm:t>
        <a:bodyPr/>
        <a:lstStyle/>
        <a:p>
          <a:endParaRPr lang="uk-UA"/>
        </a:p>
      </dgm:t>
    </dgm:pt>
    <dgm:pt modelId="{2757DE74-AEBA-4A1C-9E8A-EEC7B9A4C777}" type="sibTrans" cxnId="{5D67191C-CD9E-4F20-82BA-CC5E3C6E9F68}">
      <dgm:prSet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CC283E41-90DC-4D1C-BEF4-DC9DA809385A}">
      <dgm:prSet phldrT="[Текст]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Monotype Corsiva" panose="03010101010201010101" pitchFamily="66" charset="0"/>
            </a:rPr>
            <a:t>Педагоги </a:t>
          </a:r>
        </a:p>
      </dgm:t>
    </dgm:pt>
    <dgm:pt modelId="{109A2407-CEE2-42EF-B6EB-1C7A93D330AE}" type="parTrans" cxnId="{4F4054C6-7670-4A13-8611-24C9AF577A3C}">
      <dgm:prSet/>
      <dgm:spPr/>
      <dgm:t>
        <a:bodyPr/>
        <a:lstStyle/>
        <a:p>
          <a:endParaRPr lang="uk-UA"/>
        </a:p>
      </dgm:t>
    </dgm:pt>
    <dgm:pt modelId="{FC0F07FF-C68C-4934-AB21-06F03C9FB6F7}" type="sibTrans" cxnId="{4F4054C6-7670-4A13-8611-24C9AF577A3C}">
      <dgm:prSet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055CC8F4-A5FF-4339-9B1D-E8B577AAB664}" type="pres">
      <dgm:prSet presAssocID="{8B03049E-505C-4D9B-B93B-8BB9B9D165A7}" presName="Name0" presStyleCnt="0">
        <dgm:presLayoutVars>
          <dgm:dir/>
          <dgm:resizeHandles val="exact"/>
        </dgm:presLayoutVars>
      </dgm:prSet>
      <dgm:spPr/>
    </dgm:pt>
    <dgm:pt modelId="{181567A7-6B9E-495F-96B6-6C954B587030}" type="pres">
      <dgm:prSet presAssocID="{CB50FEEB-C739-40A9-9358-8864FC115412}" presName="node" presStyleLbl="node1" presStyleIdx="0" presStyleCnt="3" custScaleX="183796">
        <dgm:presLayoutVars>
          <dgm:bulletEnabled val="1"/>
        </dgm:presLayoutVars>
      </dgm:prSet>
      <dgm:spPr>
        <a:prstGeom prst="cloudCallout">
          <a:avLst/>
        </a:prstGeom>
      </dgm:spPr>
    </dgm:pt>
    <dgm:pt modelId="{B1F91656-7530-4623-8BDC-A518E965774F}" type="pres">
      <dgm:prSet presAssocID="{286115E0-2343-480E-B7C4-731A34986448}" presName="sibTrans" presStyleLbl="sibTrans2D1" presStyleIdx="0" presStyleCnt="3" custScaleX="302287" custScaleY="76697"/>
      <dgm:spPr/>
    </dgm:pt>
    <dgm:pt modelId="{E4FB2E2F-58B9-42B6-8807-BFF0CDFB992A}" type="pres">
      <dgm:prSet presAssocID="{286115E0-2343-480E-B7C4-731A34986448}" presName="connectorText" presStyleLbl="sibTrans2D1" presStyleIdx="0" presStyleCnt="3"/>
      <dgm:spPr/>
    </dgm:pt>
    <dgm:pt modelId="{86560B6E-0DB4-4E69-A219-74457CE1A942}" type="pres">
      <dgm:prSet presAssocID="{B4C9EA9F-F2C4-4853-BC41-2CAF629FB46E}" presName="node" presStyleLbl="node1" presStyleIdx="1" presStyleCnt="3" custScaleX="134436">
        <dgm:presLayoutVars>
          <dgm:bulletEnabled val="1"/>
        </dgm:presLayoutVars>
      </dgm:prSet>
      <dgm:spPr>
        <a:prstGeom prst="cloudCallout">
          <a:avLst/>
        </a:prstGeom>
      </dgm:spPr>
    </dgm:pt>
    <dgm:pt modelId="{AF31CC27-B945-42FC-AD61-28CE3132146E}" type="pres">
      <dgm:prSet presAssocID="{2757DE74-AEBA-4A1C-9E8A-EEC7B9A4C777}" presName="sibTrans" presStyleLbl="sibTrans2D1" presStyleIdx="1" presStyleCnt="3"/>
      <dgm:spPr/>
    </dgm:pt>
    <dgm:pt modelId="{EDDE3A34-8618-4EA9-95C4-C0E3A06427F9}" type="pres">
      <dgm:prSet presAssocID="{2757DE74-AEBA-4A1C-9E8A-EEC7B9A4C777}" presName="connectorText" presStyleLbl="sibTrans2D1" presStyleIdx="1" presStyleCnt="3"/>
      <dgm:spPr/>
    </dgm:pt>
    <dgm:pt modelId="{95287C18-E100-48F6-A18E-F9808C27EDDF}" type="pres">
      <dgm:prSet presAssocID="{CC283E41-90DC-4D1C-BEF4-DC9DA809385A}" presName="node" presStyleLbl="node1" presStyleIdx="2" presStyleCnt="3" custScaleX="129193">
        <dgm:presLayoutVars>
          <dgm:bulletEnabled val="1"/>
        </dgm:presLayoutVars>
      </dgm:prSet>
      <dgm:spPr>
        <a:prstGeom prst="cloudCallout">
          <a:avLst/>
        </a:prstGeom>
      </dgm:spPr>
    </dgm:pt>
    <dgm:pt modelId="{E6E17D0F-212F-4FE0-AA0C-2FDE67AE13B0}" type="pres">
      <dgm:prSet presAssocID="{FC0F07FF-C68C-4934-AB21-06F03C9FB6F7}" presName="sibTrans" presStyleLbl="sibTrans2D1" presStyleIdx="2" presStyleCnt="3" custScaleX="290016" custScaleY="84651"/>
      <dgm:spPr/>
    </dgm:pt>
    <dgm:pt modelId="{99ED15C2-D15B-4EDE-A391-43DE7A2474FE}" type="pres">
      <dgm:prSet presAssocID="{FC0F07FF-C68C-4934-AB21-06F03C9FB6F7}" presName="connectorText" presStyleLbl="sibTrans2D1" presStyleIdx="2" presStyleCnt="3"/>
      <dgm:spPr/>
    </dgm:pt>
  </dgm:ptLst>
  <dgm:cxnLst>
    <dgm:cxn modelId="{CF8D0E19-BB84-4647-A551-EA3D2E625966}" type="presOf" srcId="{CC283E41-90DC-4D1C-BEF4-DC9DA809385A}" destId="{95287C18-E100-48F6-A18E-F9808C27EDDF}" srcOrd="0" destOrd="0" presId="urn:microsoft.com/office/officeart/2005/8/layout/cycle7"/>
    <dgm:cxn modelId="{5D67191C-CD9E-4F20-82BA-CC5E3C6E9F68}" srcId="{8B03049E-505C-4D9B-B93B-8BB9B9D165A7}" destId="{B4C9EA9F-F2C4-4853-BC41-2CAF629FB46E}" srcOrd="1" destOrd="0" parTransId="{9F0E1873-F083-488F-B576-3B7AA2B30376}" sibTransId="{2757DE74-AEBA-4A1C-9E8A-EEC7B9A4C777}"/>
    <dgm:cxn modelId="{4D871D26-3417-40C2-A0E1-7EA6E6023AF9}" type="presOf" srcId="{2757DE74-AEBA-4A1C-9E8A-EEC7B9A4C777}" destId="{AF31CC27-B945-42FC-AD61-28CE3132146E}" srcOrd="0" destOrd="0" presId="urn:microsoft.com/office/officeart/2005/8/layout/cycle7"/>
    <dgm:cxn modelId="{4ECDF037-B491-4B7E-83CE-937B29CEE73D}" srcId="{8B03049E-505C-4D9B-B93B-8BB9B9D165A7}" destId="{CB50FEEB-C739-40A9-9358-8864FC115412}" srcOrd="0" destOrd="0" parTransId="{5A0CF031-1602-47A4-B185-D305F0D69784}" sibTransId="{286115E0-2343-480E-B7C4-731A34986448}"/>
    <dgm:cxn modelId="{28E9C538-AD18-49F1-9EAB-F969EC391411}" type="presOf" srcId="{2757DE74-AEBA-4A1C-9E8A-EEC7B9A4C777}" destId="{EDDE3A34-8618-4EA9-95C4-C0E3A06427F9}" srcOrd="1" destOrd="0" presId="urn:microsoft.com/office/officeart/2005/8/layout/cycle7"/>
    <dgm:cxn modelId="{A8A90D99-4D36-4C74-B1C3-897EC2286922}" type="presOf" srcId="{FC0F07FF-C68C-4934-AB21-06F03C9FB6F7}" destId="{E6E17D0F-212F-4FE0-AA0C-2FDE67AE13B0}" srcOrd="0" destOrd="0" presId="urn:microsoft.com/office/officeart/2005/8/layout/cycle7"/>
    <dgm:cxn modelId="{2DD908C4-2862-4F1B-AD2C-9BC213FBEDE6}" type="presOf" srcId="{286115E0-2343-480E-B7C4-731A34986448}" destId="{B1F91656-7530-4623-8BDC-A518E965774F}" srcOrd="0" destOrd="0" presId="urn:microsoft.com/office/officeart/2005/8/layout/cycle7"/>
    <dgm:cxn modelId="{4F4054C6-7670-4A13-8611-24C9AF577A3C}" srcId="{8B03049E-505C-4D9B-B93B-8BB9B9D165A7}" destId="{CC283E41-90DC-4D1C-BEF4-DC9DA809385A}" srcOrd="2" destOrd="0" parTransId="{109A2407-CEE2-42EF-B6EB-1C7A93D330AE}" sibTransId="{FC0F07FF-C68C-4934-AB21-06F03C9FB6F7}"/>
    <dgm:cxn modelId="{542988C9-7181-45E5-87BD-CE73A205A3F0}" type="presOf" srcId="{286115E0-2343-480E-B7C4-731A34986448}" destId="{E4FB2E2F-58B9-42B6-8807-BFF0CDFB992A}" srcOrd="1" destOrd="0" presId="urn:microsoft.com/office/officeart/2005/8/layout/cycle7"/>
    <dgm:cxn modelId="{9C9CAAD5-B4C8-48DB-9588-5E93ABD10EF9}" type="presOf" srcId="{FC0F07FF-C68C-4934-AB21-06F03C9FB6F7}" destId="{99ED15C2-D15B-4EDE-A391-43DE7A2474FE}" srcOrd="1" destOrd="0" presId="urn:microsoft.com/office/officeart/2005/8/layout/cycle7"/>
    <dgm:cxn modelId="{BFD323E5-21F1-4EA3-8382-C742DF9DDFDB}" type="presOf" srcId="{B4C9EA9F-F2C4-4853-BC41-2CAF629FB46E}" destId="{86560B6E-0DB4-4E69-A219-74457CE1A942}" srcOrd="0" destOrd="0" presId="urn:microsoft.com/office/officeart/2005/8/layout/cycle7"/>
    <dgm:cxn modelId="{3EDF9AE7-3EBA-4EDA-9013-3871B618FBB7}" type="presOf" srcId="{CB50FEEB-C739-40A9-9358-8864FC115412}" destId="{181567A7-6B9E-495F-96B6-6C954B587030}" srcOrd="0" destOrd="0" presId="urn:microsoft.com/office/officeart/2005/8/layout/cycle7"/>
    <dgm:cxn modelId="{7A27C8ED-B6DC-4E03-A8DB-51B204464555}" type="presOf" srcId="{8B03049E-505C-4D9B-B93B-8BB9B9D165A7}" destId="{055CC8F4-A5FF-4339-9B1D-E8B577AAB664}" srcOrd="0" destOrd="0" presId="urn:microsoft.com/office/officeart/2005/8/layout/cycle7"/>
    <dgm:cxn modelId="{1ED91B6D-9533-441C-BFE6-862C8804C8FB}" type="presParOf" srcId="{055CC8F4-A5FF-4339-9B1D-E8B577AAB664}" destId="{181567A7-6B9E-495F-96B6-6C954B587030}" srcOrd="0" destOrd="0" presId="urn:microsoft.com/office/officeart/2005/8/layout/cycle7"/>
    <dgm:cxn modelId="{CB18BD80-C55F-450A-ABF8-4880405B1429}" type="presParOf" srcId="{055CC8F4-A5FF-4339-9B1D-E8B577AAB664}" destId="{B1F91656-7530-4623-8BDC-A518E965774F}" srcOrd="1" destOrd="0" presId="urn:microsoft.com/office/officeart/2005/8/layout/cycle7"/>
    <dgm:cxn modelId="{6C8CE7DA-0B2A-4654-ADDD-0ABEBF5A7E47}" type="presParOf" srcId="{B1F91656-7530-4623-8BDC-A518E965774F}" destId="{E4FB2E2F-58B9-42B6-8807-BFF0CDFB992A}" srcOrd="0" destOrd="0" presId="urn:microsoft.com/office/officeart/2005/8/layout/cycle7"/>
    <dgm:cxn modelId="{A91D1135-8AAB-4311-8D3E-C0327755FE32}" type="presParOf" srcId="{055CC8F4-A5FF-4339-9B1D-E8B577AAB664}" destId="{86560B6E-0DB4-4E69-A219-74457CE1A942}" srcOrd="2" destOrd="0" presId="urn:microsoft.com/office/officeart/2005/8/layout/cycle7"/>
    <dgm:cxn modelId="{897A2F6C-A664-4F6F-B655-606B5F7B9811}" type="presParOf" srcId="{055CC8F4-A5FF-4339-9B1D-E8B577AAB664}" destId="{AF31CC27-B945-42FC-AD61-28CE3132146E}" srcOrd="3" destOrd="0" presId="urn:microsoft.com/office/officeart/2005/8/layout/cycle7"/>
    <dgm:cxn modelId="{3ACA4DAF-DCE1-470F-B044-854D576B1F5B}" type="presParOf" srcId="{AF31CC27-B945-42FC-AD61-28CE3132146E}" destId="{EDDE3A34-8618-4EA9-95C4-C0E3A06427F9}" srcOrd="0" destOrd="0" presId="urn:microsoft.com/office/officeart/2005/8/layout/cycle7"/>
    <dgm:cxn modelId="{C89BAD92-BE9E-4553-8080-EDCE06CC5A8E}" type="presParOf" srcId="{055CC8F4-A5FF-4339-9B1D-E8B577AAB664}" destId="{95287C18-E100-48F6-A18E-F9808C27EDDF}" srcOrd="4" destOrd="0" presId="urn:microsoft.com/office/officeart/2005/8/layout/cycle7"/>
    <dgm:cxn modelId="{6B12F942-3079-41A3-B275-AE07A343126F}" type="presParOf" srcId="{055CC8F4-A5FF-4339-9B1D-E8B577AAB664}" destId="{E6E17D0F-212F-4FE0-AA0C-2FDE67AE13B0}" srcOrd="5" destOrd="0" presId="urn:microsoft.com/office/officeart/2005/8/layout/cycle7"/>
    <dgm:cxn modelId="{664CE887-DF1D-4FF3-AC07-4C6CAF785C04}" type="presParOf" srcId="{E6E17D0F-212F-4FE0-AA0C-2FDE67AE13B0}" destId="{99ED15C2-D15B-4EDE-A391-43DE7A2474F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E4F9DED-F212-473E-8E44-E1E64FD044A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9E42D0F-5050-4C21-B03D-D72B59A5DB36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Повага </a:t>
          </a:r>
        </a:p>
      </dgm:t>
    </dgm:pt>
    <dgm:pt modelId="{61076635-02F8-4881-AF19-4795B93AF4B2}" type="parTrans" cxnId="{4E15FD98-DDC5-495D-91D6-7D7287AAE046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140F2C8-974E-420A-A59B-1A9EF0641B7E}" type="sibTrans" cxnId="{4E15FD98-DDC5-495D-91D6-7D7287AAE046}">
      <dgm:prSet custT="1"/>
      <dgm:spPr>
        <a:solidFill>
          <a:srgbClr val="00FFFF">
            <a:alpha val="90000"/>
          </a:srgb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8CF68E2-6783-4B1B-B393-55F473BF162F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Довіра </a:t>
          </a:r>
        </a:p>
      </dgm:t>
    </dgm:pt>
    <dgm:pt modelId="{95F34365-5958-419B-9015-3E08DE75DF67}" type="parTrans" cxnId="{78820DBB-C2B2-4E3C-A111-0BDC3D7FB563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B2EA5DD-ED21-4F81-AC09-C1B4BA1E2174}" type="sibTrans" cxnId="{78820DBB-C2B2-4E3C-A111-0BDC3D7FB563}">
      <dgm:prSet custT="1"/>
      <dgm:spPr>
        <a:solidFill>
          <a:srgbClr val="FFFF00">
            <a:alpha val="90000"/>
          </a:srgb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168EF05-D1F3-4FEB-AAB9-A3C1A93E8838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Діалог </a:t>
          </a:r>
        </a:p>
      </dgm:t>
    </dgm:pt>
    <dgm:pt modelId="{2B5AC6F7-913D-42F3-8EC8-A98ABAD84C4D}" type="parTrans" cxnId="{6A56748B-B185-46C6-AF44-F8D278D3FF26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A9299A1-22DC-41B9-BB53-FEA7893428FE}" type="sibTrans" cxnId="{6A56748B-B185-46C6-AF44-F8D278D3FF26}">
      <dgm:prSet custT="1"/>
      <dgm:spPr>
        <a:solidFill>
          <a:srgbClr val="00FFFF">
            <a:alpha val="90000"/>
          </a:srgb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C04E1B4-F1BA-4E87-9C8C-CAE6E62DCD5D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Рівність </a:t>
          </a:r>
        </a:p>
      </dgm:t>
    </dgm:pt>
    <dgm:pt modelId="{3584ED7D-91E8-4914-8056-E0DFFA487B20}" type="parTrans" cxnId="{5F8A8349-1FE2-4501-98BB-AB2806537080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4D4A123-F782-4916-858D-AEC45530EC17}" type="sibTrans" cxnId="{5F8A8349-1FE2-4501-98BB-AB2806537080}">
      <dgm:prSet custT="1"/>
      <dgm:spPr>
        <a:solidFill>
          <a:srgbClr val="FFFF00">
            <a:alpha val="90000"/>
          </a:srgb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6839489-1566-4FB6-8F13-6D4A2213C10B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Відповідальність </a:t>
          </a:r>
        </a:p>
      </dgm:t>
    </dgm:pt>
    <dgm:pt modelId="{A4C6421C-FF30-4533-87B7-F683DF142C2E}" type="parTrans" cxnId="{3B9CC8CD-75D1-44C8-B122-FB6534AA32B2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359E401-7F43-45CF-81DA-419F74746314}" type="sibTrans" cxnId="{3B9CC8CD-75D1-44C8-B122-FB6534AA32B2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7502050-E2CD-40D1-B728-CE089DA7BE27}">
      <dgm:prSet phldrT="[Текст]"/>
      <dgm:spPr/>
    </dgm:pt>
    <dgm:pt modelId="{129291FA-4E65-4191-AFF7-556D18FAD2C5}" type="parTrans" cxnId="{1B09BBB6-9047-4396-A5C6-E5FFADE4E3BA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44ACC80-420C-4281-8CA7-84BE5C0A8E71}" type="sibTrans" cxnId="{1B09BBB6-9047-4396-A5C6-E5FFADE4E3BA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0E11DAE-B1ED-454F-BC31-4C3281F67080}">
      <dgm:prSet phldrT="[Текст]"/>
      <dgm:spPr/>
      <dgm:t>
        <a:bodyPr/>
        <a:lstStyle/>
        <a:p>
          <a:endParaRPr lang="uk-UA" sz="28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562D731-2789-4AFB-87AF-E583956F239F}" type="parTrans" cxnId="{05C64144-7C93-459B-A209-3771C42ECF43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F257488-373D-436D-999D-1A5A36691EF0}" type="sibTrans" cxnId="{05C64144-7C93-459B-A209-3771C42ECF43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959A082-418C-4034-AE9F-9A53AF073E0C}" type="pres">
      <dgm:prSet presAssocID="{0E4F9DED-F212-473E-8E44-E1E64FD044A5}" presName="outerComposite" presStyleCnt="0">
        <dgm:presLayoutVars>
          <dgm:chMax val="5"/>
          <dgm:dir/>
          <dgm:resizeHandles val="exact"/>
        </dgm:presLayoutVars>
      </dgm:prSet>
      <dgm:spPr/>
    </dgm:pt>
    <dgm:pt modelId="{21571DE9-9576-4749-AA27-6D7EA9C78960}" type="pres">
      <dgm:prSet presAssocID="{0E4F9DED-F212-473E-8E44-E1E64FD044A5}" presName="dummyMaxCanvas" presStyleCnt="0">
        <dgm:presLayoutVars/>
      </dgm:prSet>
      <dgm:spPr/>
    </dgm:pt>
    <dgm:pt modelId="{B68A7AE6-2959-438E-90C5-3856EC83E293}" type="pres">
      <dgm:prSet presAssocID="{0E4F9DED-F212-473E-8E44-E1E64FD044A5}" presName="FiveNodes_1" presStyleLbl="node1" presStyleIdx="0" presStyleCnt="5">
        <dgm:presLayoutVars>
          <dgm:bulletEnabled val="1"/>
        </dgm:presLayoutVars>
      </dgm:prSet>
      <dgm:spPr/>
    </dgm:pt>
    <dgm:pt modelId="{2D8B527C-2A71-4EC8-89BE-36DF1011DA5B}" type="pres">
      <dgm:prSet presAssocID="{0E4F9DED-F212-473E-8E44-E1E64FD044A5}" presName="FiveNodes_2" presStyleLbl="node1" presStyleIdx="1" presStyleCnt="5">
        <dgm:presLayoutVars>
          <dgm:bulletEnabled val="1"/>
        </dgm:presLayoutVars>
      </dgm:prSet>
      <dgm:spPr/>
    </dgm:pt>
    <dgm:pt modelId="{70EEE915-F901-4FFD-A399-72F28143165F}" type="pres">
      <dgm:prSet presAssocID="{0E4F9DED-F212-473E-8E44-E1E64FD044A5}" presName="FiveNodes_3" presStyleLbl="node1" presStyleIdx="2" presStyleCnt="5" custLinFactNeighborX="-77" custLinFactNeighborY="-633">
        <dgm:presLayoutVars>
          <dgm:bulletEnabled val="1"/>
        </dgm:presLayoutVars>
      </dgm:prSet>
      <dgm:spPr/>
    </dgm:pt>
    <dgm:pt modelId="{17A3AA71-8E07-47E8-9D31-8EFEE094BD31}" type="pres">
      <dgm:prSet presAssocID="{0E4F9DED-F212-473E-8E44-E1E64FD044A5}" presName="FiveNodes_4" presStyleLbl="node1" presStyleIdx="3" presStyleCnt="5">
        <dgm:presLayoutVars>
          <dgm:bulletEnabled val="1"/>
        </dgm:presLayoutVars>
      </dgm:prSet>
      <dgm:spPr/>
    </dgm:pt>
    <dgm:pt modelId="{AFA620D6-650D-4DC1-9260-BAE2E2ADB454}" type="pres">
      <dgm:prSet presAssocID="{0E4F9DED-F212-473E-8E44-E1E64FD044A5}" presName="FiveNodes_5" presStyleLbl="node1" presStyleIdx="4" presStyleCnt="5">
        <dgm:presLayoutVars>
          <dgm:bulletEnabled val="1"/>
        </dgm:presLayoutVars>
      </dgm:prSet>
      <dgm:spPr/>
    </dgm:pt>
    <dgm:pt modelId="{E6CD0DE3-5E9C-4FDD-8E45-CCAE53AB10C7}" type="pres">
      <dgm:prSet presAssocID="{0E4F9DED-F212-473E-8E44-E1E64FD044A5}" presName="FiveConn_1-2" presStyleLbl="fgAccFollowNode1" presStyleIdx="0" presStyleCnt="4">
        <dgm:presLayoutVars>
          <dgm:bulletEnabled val="1"/>
        </dgm:presLayoutVars>
      </dgm:prSet>
      <dgm:spPr/>
    </dgm:pt>
    <dgm:pt modelId="{89BD5FC8-DA5C-419A-9DD3-3EA11C6B2706}" type="pres">
      <dgm:prSet presAssocID="{0E4F9DED-F212-473E-8E44-E1E64FD044A5}" presName="FiveConn_2-3" presStyleLbl="fgAccFollowNode1" presStyleIdx="1" presStyleCnt="4">
        <dgm:presLayoutVars>
          <dgm:bulletEnabled val="1"/>
        </dgm:presLayoutVars>
      </dgm:prSet>
      <dgm:spPr/>
    </dgm:pt>
    <dgm:pt modelId="{72CF3963-C444-4EBC-AF1D-4990C4538AF7}" type="pres">
      <dgm:prSet presAssocID="{0E4F9DED-F212-473E-8E44-E1E64FD044A5}" presName="FiveConn_3-4" presStyleLbl="fgAccFollowNode1" presStyleIdx="2" presStyleCnt="4">
        <dgm:presLayoutVars>
          <dgm:bulletEnabled val="1"/>
        </dgm:presLayoutVars>
      </dgm:prSet>
      <dgm:spPr/>
    </dgm:pt>
    <dgm:pt modelId="{E278B5E8-AE66-408C-B930-502C78E69E3C}" type="pres">
      <dgm:prSet presAssocID="{0E4F9DED-F212-473E-8E44-E1E64FD044A5}" presName="FiveConn_4-5" presStyleLbl="fgAccFollowNode1" presStyleIdx="3" presStyleCnt="4">
        <dgm:presLayoutVars>
          <dgm:bulletEnabled val="1"/>
        </dgm:presLayoutVars>
      </dgm:prSet>
      <dgm:spPr/>
    </dgm:pt>
    <dgm:pt modelId="{E3C8FC8F-B38A-483F-9902-DF60618599B5}" type="pres">
      <dgm:prSet presAssocID="{0E4F9DED-F212-473E-8E44-E1E64FD044A5}" presName="FiveNodes_1_text" presStyleLbl="node1" presStyleIdx="4" presStyleCnt="5">
        <dgm:presLayoutVars>
          <dgm:bulletEnabled val="1"/>
        </dgm:presLayoutVars>
      </dgm:prSet>
      <dgm:spPr/>
    </dgm:pt>
    <dgm:pt modelId="{00712328-77CE-49FB-9DBB-EDA3F51F5BE9}" type="pres">
      <dgm:prSet presAssocID="{0E4F9DED-F212-473E-8E44-E1E64FD044A5}" presName="FiveNodes_2_text" presStyleLbl="node1" presStyleIdx="4" presStyleCnt="5">
        <dgm:presLayoutVars>
          <dgm:bulletEnabled val="1"/>
        </dgm:presLayoutVars>
      </dgm:prSet>
      <dgm:spPr/>
    </dgm:pt>
    <dgm:pt modelId="{54A90AA7-4239-4F58-A1DA-CFA17FD5B81B}" type="pres">
      <dgm:prSet presAssocID="{0E4F9DED-F212-473E-8E44-E1E64FD044A5}" presName="FiveNodes_3_text" presStyleLbl="node1" presStyleIdx="4" presStyleCnt="5">
        <dgm:presLayoutVars>
          <dgm:bulletEnabled val="1"/>
        </dgm:presLayoutVars>
      </dgm:prSet>
      <dgm:spPr/>
    </dgm:pt>
    <dgm:pt modelId="{850D724C-9871-47D3-AFFA-AB9F10DDAFED}" type="pres">
      <dgm:prSet presAssocID="{0E4F9DED-F212-473E-8E44-E1E64FD044A5}" presName="FiveNodes_4_text" presStyleLbl="node1" presStyleIdx="4" presStyleCnt="5">
        <dgm:presLayoutVars>
          <dgm:bulletEnabled val="1"/>
        </dgm:presLayoutVars>
      </dgm:prSet>
      <dgm:spPr/>
    </dgm:pt>
    <dgm:pt modelId="{FF9E1668-8BC8-496A-8593-F440AAD5236A}" type="pres">
      <dgm:prSet presAssocID="{0E4F9DED-F212-473E-8E44-E1E64FD044A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C7C5E05-1316-4D20-A91A-956F9450B094}" type="presOf" srcId="{2A9299A1-22DC-41B9-BB53-FEA7893428FE}" destId="{72CF3963-C444-4EBC-AF1D-4990C4538AF7}" srcOrd="0" destOrd="0" presId="urn:microsoft.com/office/officeart/2005/8/layout/vProcess5"/>
    <dgm:cxn modelId="{6477D336-C24E-404E-8BAF-03BF4CAD3DEE}" type="presOf" srcId="{3168EF05-D1F3-4FEB-AAB9-A3C1A93E8838}" destId="{70EEE915-F901-4FFD-A399-72F28143165F}" srcOrd="0" destOrd="0" presId="urn:microsoft.com/office/officeart/2005/8/layout/vProcess5"/>
    <dgm:cxn modelId="{7B2FD03F-A5BA-489D-A785-00ADD4FEE8E7}" type="presOf" srcId="{4140F2C8-974E-420A-A59B-1A9EF0641B7E}" destId="{E6CD0DE3-5E9C-4FDD-8E45-CCAE53AB10C7}" srcOrd="0" destOrd="0" presId="urn:microsoft.com/office/officeart/2005/8/layout/vProcess5"/>
    <dgm:cxn modelId="{05C64144-7C93-459B-A209-3771C42ECF43}" srcId="{0E4F9DED-F212-473E-8E44-E1E64FD044A5}" destId="{A0E11DAE-B1ED-454F-BC31-4C3281F67080}" srcOrd="5" destOrd="0" parTransId="{3562D731-2789-4AFB-87AF-E583956F239F}" sibTransId="{2F257488-373D-436D-999D-1A5A36691EF0}"/>
    <dgm:cxn modelId="{B9252E46-44E1-4506-8F21-44B7F49366E4}" type="presOf" srcId="{28CF68E2-6783-4B1B-B393-55F473BF162F}" destId="{00712328-77CE-49FB-9DBB-EDA3F51F5BE9}" srcOrd="1" destOrd="0" presId="urn:microsoft.com/office/officeart/2005/8/layout/vProcess5"/>
    <dgm:cxn modelId="{5F8A8349-1FE2-4501-98BB-AB2806537080}" srcId="{0E4F9DED-F212-473E-8E44-E1E64FD044A5}" destId="{BC04E1B4-F1BA-4E87-9C8C-CAE6E62DCD5D}" srcOrd="3" destOrd="0" parTransId="{3584ED7D-91E8-4914-8056-E0DFFA487B20}" sibTransId="{D4D4A123-F782-4916-858D-AEC45530EC17}"/>
    <dgm:cxn modelId="{B3066250-4121-49B3-95DE-4D6101F6DD0F}" type="presOf" srcId="{BC04E1B4-F1BA-4E87-9C8C-CAE6E62DCD5D}" destId="{850D724C-9871-47D3-AFFA-AB9F10DDAFED}" srcOrd="1" destOrd="0" presId="urn:microsoft.com/office/officeart/2005/8/layout/vProcess5"/>
    <dgm:cxn modelId="{0E45497D-0E10-4561-846A-A7C73AC354E7}" type="presOf" srcId="{28CF68E2-6783-4B1B-B393-55F473BF162F}" destId="{2D8B527C-2A71-4EC8-89BE-36DF1011DA5B}" srcOrd="0" destOrd="0" presId="urn:microsoft.com/office/officeart/2005/8/layout/vProcess5"/>
    <dgm:cxn modelId="{D4A25F7F-04A9-46DF-AA9D-7340B906D0E9}" type="presOf" srcId="{3168EF05-D1F3-4FEB-AAB9-A3C1A93E8838}" destId="{54A90AA7-4239-4F58-A1DA-CFA17FD5B81B}" srcOrd="1" destOrd="0" presId="urn:microsoft.com/office/officeart/2005/8/layout/vProcess5"/>
    <dgm:cxn modelId="{6A56748B-B185-46C6-AF44-F8D278D3FF26}" srcId="{0E4F9DED-F212-473E-8E44-E1E64FD044A5}" destId="{3168EF05-D1F3-4FEB-AAB9-A3C1A93E8838}" srcOrd="2" destOrd="0" parTransId="{2B5AC6F7-913D-42F3-8EC8-A98ABAD84C4D}" sibTransId="{2A9299A1-22DC-41B9-BB53-FEA7893428FE}"/>
    <dgm:cxn modelId="{C26BD190-BCF7-4D1B-B821-37DA44E33E73}" type="presOf" srcId="{BC04E1B4-F1BA-4E87-9C8C-CAE6E62DCD5D}" destId="{17A3AA71-8E07-47E8-9D31-8EFEE094BD31}" srcOrd="0" destOrd="0" presId="urn:microsoft.com/office/officeart/2005/8/layout/vProcess5"/>
    <dgm:cxn modelId="{356C8793-4E17-4B56-B366-593D43934449}" type="presOf" srcId="{59E42D0F-5050-4C21-B03D-D72B59A5DB36}" destId="{B68A7AE6-2959-438E-90C5-3856EC83E293}" srcOrd="0" destOrd="0" presId="urn:microsoft.com/office/officeart/2005/8/layout/vProcess5"/>
    <dgm:cxn modelId="{4E15FD98-DDC5-495D-91D6-7D7287AAE046}" srcId="{0E4F9DED-F212-473E-8E44-E1E64FD044A5}" destId="{59E42D0F-5050-4C21-B03D-D72B59A5DB36}" srcOrd="0" destOrd="0" parTransId="{61076635-02F8-4881-AF19-4795B93AF4B2}" sibTransId="{4140F2C8-974E-420A-A59B-1A9EF0641B7E}"/>
    <dgm:cxn modelId="{603FD5AD-CC4F-4D33-9826-01F18EEE78D3}" type="presOf" srcId="{0E4F9DED-F212-473E-8E44-E1E64FD044A5}" destId="{E959A082-418C-4034-AE9F-9A53AF073E0C}" srcOrd="0" destOrd="0" presId="urn:microsoft.com/office/officeart/2005/8/layout/vProcess5"/>
    <dgm:cxn modelId="{1B09BBB6-9047-4396-A5C6-E5FFADE4E3BA}" srcId="{0E4F9DED-F212-473E-8E44-E1E64FD044A5}" destId="{47502050-E2CD-40D1-B728-CE089DA7BE27}" srcOrd="6" destOrd="0" parTransId="{129291FA-4E65-4191-AFF7-556D18FAD2C5}" sibTransId="{B44ACC80-420C-4281-8CA7-84BE5C0A8E71}"/>
    <dgm:cxn modelId="{78820DBB-C2B2-4E3C-A111-0BDC3D7FB563}" srcId="{0E4F9DED-F212-473E-8E44-E1E64FD044A5}" destId="{28CF68E2-6783-4B1B-B393-55F473BF162F}" srcOrd="1" destOrd="0" parTransId="{95F34365-5958-419B-9015-3E08DE75DF67}" sibTransId="{1B2EA5DD-ED21-4F81-AC09-C1B4BA1E2174}"/>
    <dgm:cxn modelId="{C45A8BC2-DB7A-4EB7-A30F-276BFB00D812}" type="presOf" srcId="{1B2EA5DD-ED21-4F81-AC09-C1B4BA1E2174}" destId="{89BD5FC8-DA5C-419A-9DD3-3EA11C6B2706}" srcOrd="0" destOrd="0" presId="urn:microsoft.com/office/officeart/2005/8/layout/vProcess5"/>
    <dgm:cxn modelId="{3B9CC8CD-75D1-44C8-B122-FB6534AA32B2}" srcId="{0E4F9DED-F212-473E-8E44-E1E64FD044A5}" destId="{86839489-1566-4FB6-8F13-6D4A2213C10B}" srcOrd="4" destOrd="0" parTransId="{A4C6421C-FF30-4533-87B7-F683DF142C2E}" sibTransId="{7359E401-7F43-45CF-81DA-419F74746314}"/>
    <dgm:cxn modelId="{6DCAEED5-AB81-46DD-AE69-131F2DE81279}" type="presOf" srcId="{59E42D0F-5050-4C21-B03D-D72B59A5DB36}" destId="{E3C8FC8F-B38A-483F-9902-DF60618599B5}" srcOrd="1" destOrd="0" presId="urn:microsoft.com/office/officeart/2005/8/layout/vProcess5"/>
    <dgm:cxn modelId="{BB386BE0-CCE8-49A9-8BD7-9C8312738D55}" type="presOf" srcId="{86839489-1566-4FB6-8F13-6D4A2213C10B}" destId="{AFA620D6-650D-4DC1-9260-BAE2E2ADB454}" srcOrd="0" destOrd="0" presId="urn:microsoft.com/office/officeart/2005/8/layout/vProcess5"/>
    <dgm:cxn modelId="{0A89F0EE-BAC1-4FBF-8FEC-FA96BF737C5B}" type="presOf" srcId="{D4D4A123-F782-4916-858D-AEC45530EC17}" destId="{E278B5E8-AE66-408C-B930-502C78E69E3C}" srcOrd="0" destOrd="0" presId="urn:microsoft.com/office/officeart/2005/8/layout/vProcess5"/>
    <dgm:cxn modelId="{E07D32F6-2114-48A4-92EB-50F1D67E19C5}" type="presOf" srcId="{86839489-1566-4FB6-8F13-6D4A2213C10B}" destId="{FF9E1668-8BC8-496A-8593-F440AAD5236A}" srcOrd="1" destOrd="0" presId="urn:microsoft.com/office/officeart/2005/8/layout/vProcess5"/>
    <dgm:cxn modelId="{9AAEE53F-390B-408A-ADD5-1F125602A04E}" type="presParOf" srcId="{E959A082-418C-4034-AE9F-9A53AF073E0C}" destId="{21571DE9-9576-4749-AA27-6D7EA9C78960}" srcOrd="0" destOrd="0" presId="urn:microsoft.com/office/officeart/2005/8/layout/vProcess5"/>
    <dgm:cxn modelId="{323F73E7-5264-4035-8BF7-19604D4F3D4A}" type="presParOf" srcId="{E959A082-418C-4034-AE9F-9A53AF073E0C}" destId="{B68A7AE6-2959-438E-90C5-3856EC83E293}" srcOrd="1" destOrd="0" presId="urn:microsoft.com/office/officeart/2005/8/layout/vProcess5"/>
    <dgm:cxn modelId="{A4A905EC-4F95-4690-8572-51D48748C79A}" type="presParOf" srcId="{E959A082-418C-4034-AE9F-9A53AF073E0C}" destId="{2D8B527C-2A71-4EC8-89BE-36DF1011DA5B}" srcOrd="2" destOrd="0" presId="urn:microsoft.com/office/officeart/2005/8/layout/vProcess5"/>
    <dgm:cxn modelId="{88DC2FBD-637F-4114-A355-8154192DFFEC}" type="presParOf" srcId="{E959A082-418C-4034-AE9F-9A53AF073E0C}" destId="{70EEE915-F901-4FFD-A399-72F28143165F}" srcOrd="3" destOrd="0" presId="urn:microsoft.com/office/officeart/2005/8/layout/vProcess5"/>
    <dgm:cxn modelId="{86161947-1E3C-4933-BDEF-CE2C88EBADB5}" type="presParOf" srcId="{E959A082-418C-4034-AE9F-9A53AF073E0C}" destId="{17A3AA71-8E07-47E8-9D31-8EFEE094BD31}" srcOrd="4" destOrd="0" presId="urn:microsoft.com/office/officeart/2005/8/layout/vProcess5"/>
    <dgm:cxn modelId="{6267F298-B4C7-4D5A-BFB1-DDDE5253A263}" type="presParOf" srcId="{E959A082-418C-4034-AE9F-9A53AF073E0C}" destId="{AFA620D6-650D-4DC1-9260-BAE2E2ADB454}" srcOrd="5" destOrd="0" presId="urn:microsoft.com/office/officeart/2005/8/layout/vProcess5"/>
    <dgm:cxn modelId="{7316AE3F-B991-4B8D-901A-0D9A98B61123}" type="presParOf" srcId="{E959A082-418C-4034-AE9F-9A53AF073E0C}" destId="{E6CD0DE3-5E9C-4FDD-8E45-CCAE53AB10C7}" srcOrd="6" destOrd="0" presId="urn:microsoft.com/office/officeart/2005/8/layout/vProcess5"/>
    <dgm:cxn modelId="{81F2C530-BB87-479C-B333-6F6FE32B95BE}" type="presParOf" srcId="{E959A082-418C-4034-AE9F-9A53AF073E0C}" destId="{89BD5FC8-DA5C-419A-9DD3-3EA11C6B2706}" srcOrd="7" destOrd="0" presId="urn:microsoft.com/office/officeart/2005/8/layout/vProcess5"/>
    <dgm:cxn modelId="{570254BA-8566-4BA7-A27C-3EB06D841A98}" type="presParOf" srcId="{E959A082-418C-4034-AE9F-9A53AF073E0C}" destId="{72CF3963-C444-4EBC-AF1D-4990C4538AF7}" srcOrd="8" destOrd="0" presId="urn:microsoft.com/office/officeart/2005/8/layout/vProcess5"/>
    <dgm:cxn modelId="{4196E26D-582F-4AC5-84EE-6E0B9B6B9060}" type="presParOf" srcId="{E959A082-418C-4034-AE9F-9A53AF073E0C}" destId="{E278B5E8-AE66-408C-B930-502C78E69E3C}" srcOrd="9" destOrd="0" presId="urn:microsoft.com/office/officeart/2005/8/layout/vProcess5"/>
    <dgm:cxn modelId="{7AE6C043-6D1B-4E31-B436-0BFA89884939}" type="presParOf" srcId="{E959A082-418C-4034-AE9F-9A53AF073E0C}" destId="{E3C8FC8F-B38A-483F-9902-DF60618599B5}" srcOrd="10" destOrd="0" presId="urn:microsoft.com/office/officeart/2005/8/layout/vProcess5"/>
    <dgm:cxn modelId="{4B56FB88-12E5-4E7D-9FCC-D9A55E24B782}" type="presParOf" srcId="{E959A082-418C-4034-AE9F-9A53AF073E0C}" destId="{00712328-77CE-49FB-9DBB-EDA3F51F5BE9}" srcOrd="11" destOrd="0" presId="urn:microsoft.com/office/officeart/2005/8/layout/vProcess5"/>
    <dgm:cxn modelId="{80B00EB3-4424-456A-9F29-68AD06557282}" type="presParOf" srcId="{E959A082-418C-4034-AE9F-9A53AF073E0C}" destId="{54A90AA7-4239-4F58-A1DA-CFA17FD5B81B}" srcOrd="12" destOrd="0" presId="urn:microsoft.com/office/officeart/2005/8/layout/vProcess5"/>
    <dgm:cxn modelId="{53DAAD60-07E7-4037-8256-A31E95C5B3FA}" type="presParOf" srcId="{E959A082-418C-4034-AE9F-9A53AF073E0C}" destId="{850D724C-9871-47D3-AFFA-AB9F10DDAFED}" srcOrd="13" destOrd="0" presId="urn:microsoft.com/office/officeart/2005/8/layout/vProcess5"/>
    <dgm:cxn modelId="{28FAFF25-90DB-430D-900F-38330FD47C0A}" type="presParOf" srcId="{E959A082-418C-4034-AE9F-9A53AF073E0C}" destId="{FF9E1668-8BC8-496A-8593-F440AAD5236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20A91DA-2311-4DE3-8FF4-3ADC8ED81FDB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CDDF89D-DE13-4EE9-B7F5-68D5E28AE28F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Батьківський всеобуч закладу освіти </a:t>
          </a:r>
        </a:p>
      </dgm:t>
    </dgm:pt>
    <dgm:pt modelId="{15C26EDF-C48D-426B-B61A-1DC7D85B3A38}" type="parTrans" cxnId="{EF2F7517-FD1C-4C1A-9692-E446BE53F231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4524037-BBF8-43A6-AB1B-310B41401ACA}" type="sibTrans" cxnId="{EF2F7517-FD1C-4C1A-9692-E446BE53F231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68E52E7-8801-4648-8192-773E6ADA353F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Батьки, як помічники вчителя</a:t>
          </a:r>
        </a:p>
      </dgm:t>
    </dgm:pt>
    <dgm:pt modelId="{36451C66-74E9-44F8-A858-F5AC2857693A}" type="parTrans" cxnId="{F3B74CAA-326B-4260-8810-55B51FBD4395}">
      <dgm:prSet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DD32A28-34AE-46E8-BB1E-11CF7716C26E}" type="sibTrans" cxnId="{F3B74CAA-326B-4260-8810-55B51FBD4395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B788BAB-0E66-40DC-896C-88252095D65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Моніторинг освітніх потреб сімей</a:t>
          </a:r>
        </a:p>
      </dgm:t>
    </dgm:pt>
    <dgm:pt modelId="{7C340224-283D-4544-9AB8-B31BFC75C2FA}" type="parTrans" cxnId="{B30F016D-2854-4780-964D-DD3FCEF41BCE}">
      <dgm:prSet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30CEA45-D895-4016-A7BB-87579F5DB439}" type="sibTrans" cxnId="{B30F016D-2854-4780-964D-DD3FCEF41BC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67C10C3-59F6-4034-A75C-305656A89D96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Індивідуальні консультації батьків </a:t>
          </a:r>
        </a:p>
      </dgm:t>
    </dgm:pt>
    <dgm:pt modelId="{D02E6071-02C2-436E-AC0D-65608626BCF5}" type="parTrans" cxnId="{6562D739-464E-4EAA-B5B6-3E46AAF839BE}">
      <dgm:prSet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8FC6987-F897-450F-B80A-AB0A00BA52DA}" type="sibTrans" cxnId="{6562D739-464E-4EAA-B5B6-3E46AAF839B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8D731F6-18E9-40D3-AA2A-A27A16E5323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Впровадження батьківських лекцій</a:t>
          </a:r>
        </a:p>
      </dgm:t>
    </dgm:pt>
    <dgm:pt modelId="{7A0FFF82-9841-42BE-8DC6-20544FC0093D}" type="parTrans" cxnId="{95F19822-99B5-4852-B1F8-D6B15D127ABC}">
      <dgm:prSet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98348A7-2ECD-4761-AC20-6B879ED29232}" type="sibTrans" cxnId="{95F19822-99B5-4852-B1F8-D6B15D127ABC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2556C55-C750-41D2-9F69-DCA983F26B5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Активні форми взаємодії з батьками</a:t>
          </a:r>
        </a:p>
      </dgm:t>
    </dgm:pt>
    <dgm:pt modelId="{CF2F6D74-F9A0-42F6-B0AC-CAF14AFBE9E2}" type="parTrans" cxnId="{A75637DB-64AD-4304-A5A9-DC0823E067E0}">
      <dgm:prSet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FA7726B-2BD7-4739-9A2A-BEB8CAFF307E}" type="sibTrans" cxnId="{A75637DB-64AD-4304-A5A9-DC0823E067E0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99D4F8C-DEC3-413C-82C7-0C2488029501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нового освітнього середовища закладу освіти</a:t>
          </a:r>
        </a:p>
      </dgm:t>
    </dgm:pt>
    <dgm:pt modelId="{A0ED33EB-C0B8-414B-B6A9-B240CA5B3FE6}" type="parTrans" cxnId="{243FB7E8-1111-4F0F-8008-8A9CF1BFC081}">
      <dgm:prSet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34E0457-86F4-4153-AD1B-956B995F28A1}" type="sibTrans" cxnId="{243FB7E8-1111-4F0F-8008-8A9CF1BFC081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36A2C94-A0F4-4D2F-9283-FD7E884425AA}" type="pres">
      <dgm:prSet presAssocID="{820A91DA-2311-4DE3-8FF4-3ADC8ED81FD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2B876EA-7BE8-4272-A252-E64FC2D41029}" type="pres">
      <dgm:prSet presAssocID="{9CDDF89D-DE13-4EE9-B7F5-68D5E28AE28F}" presName="centerShape" presStyleLbl="node0" presStyleIdx="0" presStyleCnt="1" custScaleX="186684"/>
      <dgm:spPr/>
    </dgm:pt>
    <dgm:pt modelId="{9DF20262-B3EB-4571-8027-667BD576FBEE}" type="pres">
      <dgm:prSet presAssocID="{36451C66-74E9-44F8-A858-F5AC2857693A}" presName="parTrans" presStyleLbl="sibTrans2D1" presStyleIdx="0" presStyleCnt="6"/>
      <dgm:spPr/>
    </dgm:pt>
    <dgm:pt modelId="{7025A94D-0737-4CAD-84AA-411E5A599511}" type="pres">
      <dgm:prSet presAssocID="{36451C66-74E9-44F8-A858-F5AC2857693A}" presName="connectorText" presStyleLbl="sibTrans2D1" presStyleIdx="0" presStyleCnt="6"/>
      <dgm:spPr/>
    </dgm:pt>
    <dgm:pt modelId="{C227B3F4-126E-42C6-824E-F835972C5350}" type="pres">
      <dgm:prSet presAssocID="{868E52E7-8801-4648-8192-773E6ADA353F}" presName="node" presStyleLbl="node1" presStyleIdx="0" presStyleCnt="6" custScaleX="126641" custRadScaleRad="99509" custRadScaleInc="-14662">
        <dgm:presLayoutVars>
          <dgm:bulletEnabled val="1"/>
        </dgm:presLayoutVars>
      </dgm:prSet>
      <dgm:spPr>
        <a:prstGeom prst="can">
          <a:avLst/>
        </a:prstGeom>
      </dgm:spPr>
    </dgm:pt>
    <dgm:pt modelId="{3668437C-4151-44EA-BFE9-D771731D5BED}" type="pres">
      <dgm:prSet presAssocID="{7C340224-283D-4544-9AB8-B31BFC75C2FA}" presName="parTrans" presStyleLbl="sibTrans2D1" presStyleIdx="1" presStyleCnt="6"/>
      <dgm:spPr/>
    </dgm:pt>
    <dgm:pt modelId="{676F029B-5702-48DF-90B2-AD8A7CA74559}" type="pres">
      <dgm:prSet presAssocID="{7C340224-283D-4544-9AB8-B31BFC75C2FA}" presName="connectorText" presStyleLbl="sibTrans2D1" presStyleIdx="1" presStyleCnt="6"/>
      <dgm:spPr/>
    </dgm:pt>
    <dgm:pt modelId="{3F27028F-9ED0-4DF8-8F11-8CA15B716D5B}" type="pres">
      <dgm:prSet presAssocID="{1B788BAB-0E66-40DC-896C-88252095D657}" presName="node" presStyleLbl="node1" presStyleIdx="1" presStyleCnt="6" custScaleX="132112" custRadScaleRad="154131" custRadScaleInc="8330">
        <dgm:presLayoutVars>
          <dgm:bulletEnabled val="1"/>
        </dgm:presLayoutVars>
      </dgm:prSet>
      <dgm:spPr>
        <a:prstGeom prst="cube">
          <a:avLst/>
        </a:prstGeom>
      </dgm:spPr>
    </dgm:pt>
    <dgm:pt modelId="{506FF7D9-BBD7-4999-8DF4-C1E6D7A6C85B}" type="pres">
      <dgm:prSet presAssocID="{D02E6071-02C2-436E-AC0D-65608626BCF5}" presName="parTrans" presStyleLbl="sibTrans2D1" presStyleIdx="2" presStyleCnt="6"/>
      <dgm:spPr/>
    </dgm:pt>
    <dgm:pt modelId="{E096AB50-8D64-4B8A-A746-87F193E1555A}" type="pres">
      <dgm:prSet presAssocID="{D02E6071-02C2-436E-AC0D-65608626BCF5}" presName="connectorText" presStyleLbl="sibTrans2D1" presStyleIdx="2" presStyleCnt="6"/>
      <dgm:spPr/>
    </dgm:pt>
    <dgm:pt modelId="{371CA49E-2075-4C8E-885A-25DC4C4631AF}" type="pres">
      <dgm:prSet presAssocID="{E67C10C3-59F6-4034-A75C-305656A89D96}" presName="node" presStyleLbl="node1" presStyleIdx="2" presStyleCnt="6" custScaleX="152106" custRadScaleRad="161706" custRadScaleInc="-47084">
        <dgm:presLayoutVars>
          <dgm:bulletEnabled val="1"/>
        </dgm:presLayoutVars>
      </dgm:prSet>
      <dgm:spPr>
        <a:prstGeom prst="can">
          <a:avLst/>
        </a:prstGeom>
      </dgm:spPr>
    </dgm:pt>
    <dgm:pt modelId="{C94C8E26-8627-4F67-9E02-43CACA70DAC2}" type="pres">
      <dgm:prSet presAssocID="{CF2F6D74-F9A0-42F6-B0AC-CAF14AFBE9E2}" presName="parTrans" presStyleLbl="sibTrans2D1" presStyleIdx="3" presStyleCnt="6"/>
      <dgm:spPr/>
    </dgm:pt>
    <dgm:pt modelId="{3FCEA2BB-A4E4-484E-8E15-CEC8556DDFF3}" type="pres">
      <dgm:prSet presAssocID="{CF2F6D74-F9A0-42F6-B0AC-CAF14AFBE9E2}" presName="connectorText" presStyleLbl="sibTrans2D1" presStyleIdx="3" presStyleCnt="6"/>
      <dgm:spPr/>
    </dgm:pt>
    <dgm:pt modelId="{D7F26206-FA8D-43D0-9CBE-FC051B2907F0}" type="pres">
      <dgm:prSet presAssocID="{82556C55-C750-41D2-9F69-DCA983F26B57}" presName="node" presStyleLbl="node1" presStyleIdx="3" presStyleCnt="6" custScaleX="146709">
        <dgm:presLayoutVars>
          <dgm:bulletEnabled val="1"/>
        </dgm:presLayoutVars>
      </dgm:prSet>
      <dgm:spPr>
        <a:prstGeom prst="cube">
          <a:avLst/>
        </a:prstGeom>
      </dgm:spPr>
    </dgm:pt>
    <dgm:pt modelId="{A8A5701A-27C4-436A-8E67-1F3A7B6FDC71}" type="pres">
      <dgm:prSet presAssocID="{A0ED33EB-C0B8-414B-B6A9-B240CA5B3FE6}" presName="parTrans" presStyleLbl="sibTrans2D1" presStyleIdx="4" presStyleCnt="6"/>
      <dgm:spPr/>
    </dgm:pt>
    <dgm:pt modelId="{AC2FFB2E-BB07-4420-9D6A-7261E8877A64}" type="pres">
      <dgm:prSet presAssocID="{A0ED33EB-C0B8-414B-B6A9-B240CA5B3FE6}" presName="connectorText" presStyleLbl="sibTrans2D1" presStyleIdx="4" presStyleCnt="6"/>
      <dgm:spPr/>
    </dgm:pt>
    <dgm:pt modelId="{E3F40917-C471-43C6-BFB9-C898E2EA9814}" type="pres">
      <dgm:prSet presAssocID="{099D4F8C-DEC3-413C-82C7-0C2488029501}" presName="node" presStyleLbl="node1" presStyleIdx="4" presStyleCnt="6" custScaleX="153565" custRadScaleRad="155878" custRadScaleInc="45050">
        <dgm:presLayoutVars>
          <dgm:bulletEnabled val="1"/>
        </dgm:presLayoutVars>
      </dgm:prSet>
      <dgm:spPr>
        <a:prstGeom prst="can">
          <a:avLst/>
        </a:prstGeom>
      </dgm:spPr>
    </dgm:pt>
    <dgm:pt modelId="{BC938AA0-0C97-4D64-BC46-6A03294148CC}" type="pres">
      <dgm:prSet presAssocID="{7A0FFF82-9841-42BE-8DC6-20544FC0093D}" presName="parTrans" presStyleLbl="sibTrans2D1" presStyleIdx="5" presStyleCnt="6"/>
      <dgm:spPr/>
    </dgm:pt>
    <dgm:pt modelId="{DF8136A7-2D41-44D3-BF51-D81F62D6FE10}" type="pres">
      <dgm:prSet presAssocID="{7A0FFF82-9841-42BE-8DC6-20544FC0093D}" presName="connectorText" presStyleLbl="sibTrans2D1" presStyleIdx="5" presStyleCnt="6"/>
      <dgm:spPr/>
    </dgm:pt>
    <dgm:pt modelId="{D66F3286-4944-4D8D-83AF-F3BF9CFC16A1}" type="pres">
      <dgm:prSet presAssocID="{08D731F6-18E9-40D3-AA2A-A27A16E53237}" presName="node" presStyleLbl="node1" presStyleIdx="5" presStyleCnt="6" custScaleX="141929" custRadScaleRad="163752" custRadScaleInc="-26281">
        <dgm:presLayoutVars>
          <dgm:bulletEnabled val="1"/>
        </dgm:presLayoutVars>
      </dgm:prSet>
      <dgm:spPr>
        <a:prstGeom prst="cube">
          <a:avLst/>
        </a:prstGeom>
      </dgm:spPr>
    </dgm:pt>
  </dgm:ptLst>
  <dgm:cxnLst>
    <dgm:cxn modelId="{B725750A-F850-44F4-B96D-E070B762EDEA}" type="presOf" srcId="{08D731F6-18E9-40D3-AA2A-A27A16E53237}" destId="{D66F3286-4944-4D8D-83AF-F3BF9CFC16A1}" srcOrd="0" destOrd="0" presId="urn:microsoft.com/office/officeart/2005/8/layout/radial5"/>
    <dgm:cxn modelId="{F6038F16-822C-4589-B816-075C1BE00B6D}" type="presOf" srcId="{7C340224-283D-4544-9AB8-B31BFC75C2FA}" destId="{3668437C-4151-44EA-BFE9-D771731D5BED}" srcOrd="0" destOrd="0" presId="urn:microsoft.com/office/officeart/2005/8/layout/radial5"/>
    <dgm:cxn modelId="{EF2F7517-FD1C-4C1A-9692-E446BE53F231}" srcId="{820A91DA-2311-4DE3-8FF4-3ADC8ED81FDB}" destId="{9CDDF89D-DE13-4EE9-B7F5-68D5E28AE28F}" srcOrd="0" destOrd="0" parTransId="{15C26EDF-C48D-426B-B61A-1DC7D85B3A38}" sibTransId="{D4524037-BBF8-43A6-AB1B-310B41401ACA}"/>
    <dgm:cxn modelId="{DB195C19-B942-4148-AC4E-D9BA1FFB10E8}" type="presOf" srcId="{A0ED33EB-C0B8-414B-B6A9-B240CA5B3FE6}" destId="{A8A5701A-27C4-436A-8E67-1F3A7B6FDC71}" srcOrd="0" destOrd="0" presId="urn:microsoft.com/office/officeart/2005/8/layout/radial5"/>
    <dgm:cxn modelId="{95F19822-99B5-4852-B1F8-D6B15D127ABC}" srcId="{9CDDF89D-DE13-4EE9-B7F5-68D5E28AE28F}" destId="{08D731F6-18E9-40D3-AA2A-A27A16E53237}" srcOrd="5" destOrd="0" parTransId="{7A0FFF82-9841-42BE-8DC6-20544FC0093D}" sibTransId="{D98348A7-2ECD-4761-AC20-6B879ED29232}"/>
    <dgm:cxn modelId="{8302E323-74F2-458F-A8E9-9EC9DBA023BD}" type="presOf" srcId="{D02E6071-02C2-436E-AC0D-65608626BCF5}" destId="{506FF7D9-BBD7-4999-8DF4-C1E6D7A6C85B}" srcOrd="0" destOrd="0" presId="urn:microsoft.com/office/officeart/2005/8/layout/radial5"/>
    <dgm:cxn modelId="{D0AB6428-E7C8-4F36-B58D-33984D63453D}" type="presOf" srcId="{36451C66-74E9-44F8-A858-F5AC2857693A}" destId="{7025A94D-0737-4CAD-84AA-411E5A599511}" srcOrd="1" destOrd="0" presId="urn:microsoft.com/office/officeart/2005/8/layout/radial5"/>
    <dgm:cxn modelId="{BBBA7C2D-4313-4BF3-A02B-C22A49F2CD7E}" type="presOf" srcId="{CF2F6D74-F9A0-42F6-B0AC-CAF14AFBE9E2}" destId="{3FCEA2BB-A4E4-484E-8E15-CEC8556DDFF3}" srcOrd="1" destOrd="0" presId="urn:microsoft.com/office/officeart/2005/8/layout/radial5"/>
    <dgm:cxn modelId="{9046442E-DCCB-4985-A430-4524F362477B}" type="presOf" srcId="{CF2F6D74-F9A0-42F6-B0AC-CAF14AFBE9E2}" destId="{C94C8E26-8627-4F67-9E02-43CACA70DAC2}" srcOrd="0" destOrd="0" presId="urn:microsoft.com/office/officeart/2005/8/layout/radial5"/>
    <dgm:cxn modelId="{2081BB30-CEA4-4680-B4C2-13EFDFC03FA7}" type="presOf" srcId="{868E52E7-8801-4648-8192-773E6ADA353F}" destId="{C227B3F4-126E-42C6-824E-F835972C5350}" srcOrd="0" destOrd="0" presId="urn:microsoft.com/office/officeart/2005/8/layout/radial5"/>
    <dgm:cxn modelId="{6562D739-464E-4EAA-B5B6-3E46AAF839BE}" srcId="{9CDDF89D-DE13-4EE9-B7F5-68D5E28AE28F}" destId="{E67C10C3-59F6-4034-A75C-305656A89D96}" srcOrd="2" destOrd="0" parTransId="{D02E6071-02C2-436E-AC0D-65608626BCF5}" sibTransId="{E8FC6987-F897-450F-B80A-AB0A00BA52DA}"/>
    <dgm:cxn modelId="{CE3D2665-F8A6-4074-B189-418AAF42CED6}" type="presOf" srcId="{820A91DA-2311-4DE3-8FF4-3ADC8ED81FDB}" destId="{736A2C94-A0F4-4D2F-9283-FD7E884425AA}" srcOrd="0" destOrd="0" presId="urn:microsoft.com/office/officeart/2005/8/layout/radial5"/>
    <dgm:cxn modelId="{C20BF345-3CCA-4C3A-9476-51B436C50A94}" type="presOf" srcId="{9CDDF89D-DE13-4EE9-B7F5-68D5E28AE28F}" destId="{D2B876EA-7BE8-4272-A252-E64FC2D41029}" srcOrd="0" destOrd="0" presId="urn:microsoft.com/office/officeart/2005/8/layout/radial5"/>
    <dgm:cxn modelId="{83327A48-42BF-4C0D-A156-785D347FA71E}" type="presOf" srcId="{82556C55-C750-41D2-9F69-DCA983F26B57}" destId="{D7F26206-FA8D-43D0-9CBE-FC051B2907F0}" srcOrd="0" destOrd="0" presId="urn:microsoft.com/office/officeart/2005/8/layout/radial5"/>
    <dgm:cxn modelId="{B30F016D-2854-4780-964D-DD3FCEF41BCE}" srcId="{9CDDF89D-DE13-4EE9-B7F5-68D5E28AE28F}" destId="{1B788BAB-0E66-40DC-896C-88252095D657}" srcOrd="1" destOrd="0" parTransId="{7C340224-283D-4544-9AB8-B31BFC75C2FA}" sibTransId="{830CEA45-D895-4016-A7BB-87579F5DB439}"/>
    <dgm:cxn modelId="{D2BCB14F-7CA5-49B2-9391-B4858607B653}" type="presOf" srcId="{7A0FFF82-9841-42BE-8DC6-20544FC0093D}" destId="{BC938AA0-0C97-4D64-BC46-6A03294148CC}" srcOrd="0" destOrd="0" presId="urn:microsoft.com/office/officeart/2005/8/layout/radial5"/>
    <dgm:cxn modelId="{1C8AA370-C7DD-4C12-9C48-618956F81754}" type="presOf" srcId="{099D4F8C-DEC3-413C-82C7-0C2488029501}" destId="{E3F40917-C471-43C6-BFB9-C898E2EA9814}" srcOrd="0" destOrd="0" presId="urn:microsoft.com/office/officeart/2005/8/layout/radial5"/>
    <dgm:cxn modelId="{5E909E74-A90A-4523-BA71-4E137E146A6A}" type="presOf" srcId="{1B788BAB-0E66-40DC-896C-88252095D657}" destId="{3F27028F-9ED0-4DF8-8F11-8CA15B716D5B}" srcOrd="0" destOrd="0" presId="urn:microsoft.com/office/officeart/2005/8/layout/radial5"/>
    <dgm:cxn modelId="{6972488D-545B-4E21-9232-6198150BC794}" type="presOf" srcId="{E67C10C3-59F6-4034-A75C-305656A89D96}" destId="{371CA49E-2075-4C8E-885A-25DC4C4631AF}" srcOrd="0" destOrd="0" presId="urn:microsoft.com/office/officeart/2005/8/layout/radial5"/>
    <dgm:cxn modelId="{68A39F99-D489-4626-9D82-DA843A6D96BB}" type="presOf" srcId="{7C340224-283D-4544-9AB8-B31BFC75C2FA}" destId="{676F029B-5702-48DF-90B2-AD8A7CA74559}" srcOrd="1" destOrd="0" presId="urn:microsoft.com/office/officeart/2005/8/layout/radial5"/>
    <dgm:cxn modelId="{F3B74CAA-326B-4260-8810-55B51FBD4395}" srcId="{9CDDF89D-DE13-4EE9-B7F5-68D5E28AE28F}" destId="{868E52E7-8801-4648-8192-773E6ADA353F}" srcOrd="0" destOrd="0" parTransId="{36451C66-74E9-44F8-A858-F5AC2857693A}" sibTransId="{0DD32A28-34AE-46E8-BB1E-11CF7716C26E}"/>
    <dgm:cxn modelId="{6FCD0CAE-3CB9-4AB6-82C2-7AEB447895BB}" type="presOf" srcId="{A0ED33EB-C0B8-414B-B6A9-B240CA5B3FE6}" destId="{AC2FFB2E-BB07-4420-9D6A-7261E8877A64}" srcOrd="1" destOrd="0" presId="urn:microsoft.com/office/officeart/2005/8/layout/radial5"/>
    <dgm:cxn modelId="{4683B8D9-D076-4AAD-9728-70C16576F964}" type="presOf" srcId="{36451C66-74E9-44F8-A858-F5AC2857693A}" destId="{9DF20262-B3EB-4571-8027-667BD576FBEE}" srcOrd="0" destOrd="0" presId="urn:microsoft.com/office/officeart/2005/8/layout/radial5"/>
    <dgm:cxn modelId="{A75637DB-64AD-4304-A5A9-DC0823E067E0}" srcId="{9CDDF89D-DE13-4EE9-B7F5-68D5E28AE28F}" destId="{82556C55-C750-41D2-9F69-DCA983F26B57}" srcOrd="3" destOrd="0" parTransId="{CF2F6D74-F9A0-42F6-B0AC-CAF14AFBE9E2}" sibTransId="{4FA7726B-2BD7-4739-9A2A-BEB8CAFF307E}"/>
    <dgm:cxn modelId="{2A9ED3DB-D0A8-4E42-B1F2-18B9F1E9E29B}" type="presOf" srcId="{7A0FFF82-9841-42BE-8DC6-20544FC0093D}" destId="{DF8136A7-2D41-44D3-BF51-D81F62D6FE10}" srcOrd="1" destOrd="0" presId="urn:microsoft.com/office/officeart/2005/8/layout/radial5"/>
    <dgm:cxn modelId="{263C55E7-F37B-4B54-91B3-95857944BD4F}" type="presOf" srcId="{D02E6071-02C2-436E-AC0D-65608626BCF5}" destId="{E096AB50-8D64-4B8A-A746-87F193E1555A}" srcOrd="1" destOrd="0" presId="urn:microsoft.com/office/officeart/2005/8/layout/radial5"/>
    <dgm:cxn modelId="{243FB7E8-1111-4F0F-8008-8A9CF1BFC081}" srcId="{9CDDF89D-DE13-4EE9-B7F5-68D5E28AE28F}" destId="{099D4F8C-DEC3-413C-82C7-0C2488029501}" srcOrd="4" destOrd="0" parTransId="{A0ED33EB-C0B8-414B-B6A9-B240CA5B3FE6}" sibTransId="{934E0457-86F4-4153-AD1B-956B995F28A1}"/>
    <dgm:cxn modelId="{D5E1C7C8-2058-4311-A875-0640F8252ECF}" type="presParOf" srcId="{736A2C94-A0F4-4D2F-9283-FD7E884425AA}" destId="{D2B876EA-7BE8-4272-A252-E64FC2D41029}" srcOrd="0" destOrd="0" presId="urn:microsoft.com/office/officeart/2005/8/layout/radial5"/>
    <dgm:cxn modelId="{5AE62761-CFE1-4371-A3A7-FD27F32DCB27}" type="presParOf" srcId="{736A2C94-A0F4-4D2F-9283-FD7E884425AA}" destId="{9DF20262-B3EB-4571-8027-667BD576FBEE}" srcOrd="1" destOrd="0" presId="urn:microsoft.com/office/officeart/2005/8/layout/radial5"/>
    <dgm:cxn modelId="{FB9346AE-319F-421E-AC14-A85806EE078A}" type="presParOf" srcId="{9DF20262-B3EB-4571-8027-667BD576FBEE}" destId="{7025A94D-0737-4CAD-84AA-411E5A599511}" srcOrd="0" destOrd="0" presId="urn:microsoft.com/office/officeart/2005/8/layout/radial5"/>
    <dgm:cxn modelId="{8B7C3E47-3254-4892-BC0E-B16C6BAC6331}" type="presParOf" srcId="{736A2C94-A0F4-4D2F-9283-FD7E884425AA}" destId="{C227B3F4-126E-42C6-824E-F835972C5350}" srcOrd="2" destOrd="0" presId="urn:microsoft.com/office/officeart/2005/8/layout/radial5"/>
    <dgm:cxn modelId="{D6E6E894-831B-43FA-B12C-CE7FABCE6E09}" type="presParOf" srcId="{736A2C94-A0F4-4D2F-9283-FD7E884425AA}" destId="{3668437C-4151-44EA-BFE9-D771731D5BED}" srcOrd="3" destOrd="0" presId="urn:microsoft.com/office/officeart/2005/8/layout/radial5"/>
    <dgm:cxn modelId="{C2F03E5D-FD6B-4133-AEF7-61AB366CDD6E}" type="presParOf" srcId="{3668437C-4151-44EA-BFE9-D771731D5BED}" destId="{676F029B-5702-48DF-90B2-AD8A7CA74559}" srcOrd="0" destOrd="0" presId="urn:microsoft.com/office/officeart/2005/8/layout/radial5"/>
    <dgm:cxn modelId="{C92910C1-E86B-45C2-8882-320DE6F12138}" type="presParOf" srcId="{736A2C94-A0F4-4D2F-9283-FD7E884425AA}" destId="{3F27028F-9ED0-4DF8-8F11-8CA15B716D5B}" srcOrd="4" destOrd="0" presId="urn:microsoft.com/office/officeart/2005/8/layout/radial5"/>
    <dgm:cxn modelId="{FBA8652F-3F3A-43DE-9BB0-C5D0ED1843AE}" type="presParOf" srcId="{736A2C94-A0F4-4D2F-9283-FD7E884425AA}" destId="{506FF7D9-BBD7-4999-8DF4-C1E6D7A6C85B}" srcOrd="5" destOrd="0" presId="urn:microsoft.com/office/officeart/2005/8/layout/radial5"/>
    <dgm:cxn modelId="{E83674E7-9367-4427-B800-E6AC35ECE015}" type="presParOf" srcId="{506FF7D9-BBD7-4999-8DF4-C1E6D7A6C85B}" destId="{E096AB50-8D64-4B8A-A746-87F193E1555A}" srcOrd="0" destOrd="0" presId="urn:microsoft.com/office/officeart/2005/8/layout/radial5"/>
    <dgm:cxn modelId="{11431D05-2C28-4602-BA22-9BA164772505}" type="presParOf" srcId="{736A2C94-A0F4-4D2F-9283-FD7E884425AA}" destId="{371CA49E-2075-4C8E-885A-25DC4C4631AF}" srcOrd="6" destOrd="0" presId="urn:microsoft.com/office/officeart/2005/8/layout/radial5"/>
    <dgm:cxn modelId="{0205B164-7344-4A3C-A88E-C7B29FAD8F04}" type="presParOf" srcId="{736A2C94-A0F4-4D2F-9283-FD7E884425AA}" destId="{C94C8E26-8627-4F67-9E02-43CACA70DAC2}" srcOrd="7" destOrd="0" presId="urn:microsoft.com/office/officeart/2005/8/layout/radial5"/>
    <dgm:cxn modelId="{1601414C-BC8F-4D69-B059-EBC04FD5D531}" type="presParOf" srcId="{C94C8E26-8627-4F67-9E02-43CACA70DAC2}" destId="{3FCEA2BB-A4E4-484E-8E15-CEC8556DDFF3}" srcOrd="0" destOrd="0" presId="urn:microsoft.com/office/officeart/2005/8/layout/radial5"/>
    <dgm:cxn modelId="{07E61139-EA31-490E-8165-DF71F70F4848}" type="presParOf" srcId="{736A2C94-A0F4-4D2F-9283-FD7E884425AA}" destId="{D7F26206-FA8D-43D0-9CBE-FC051B2907F0}" srcOrd="8" destOrd="0" presId="urn:microsoft.com/office/officeart/2005/8/layout/radial5"/>
    <dgm:cxn modelId="{8179D7F4-B4E5-47AF-9BFE-DF4194670CA3}" type="presParOf" srcId="{736A2C94-A0F4-4D2F-9283-FD7E884425AA}" destId="{A8A5701A-27C4-436A-8E67-1F3A7B6FDC71}" srcOrd="9" destOrd="0" presId="urn:microsoft.com/office/officeart/2005/8/layout/radial5"/>
    <dgm:cxn modelId="{F2CC07FE-68DD-418C-A309-0FCA118A1B64}" type="presParOf" srcId="{A8A5701A-27C4-436A-8E67-1F3A7B6FDC71}" destId="{AC2FFB2E-BB07-4420-9D6A-7261E8877A64}" srcOrd="0" destOrd="0" presId="urn:microsoft.com/office/officeart/2005/8/layout/radial5"/>
    <dgm:cxn modelId="{C068F85B-4366-4F31-A11E-A68B87C57CB9}" type="presParOf" srcId="{736A2C94-A0F4-4D2F-9283-FD7E884425AA}" destId="{E3F40917-C471-43C6-BFB9-C898E2EA9814}" srcOrd="10" destOrd="0" presId="urn:microsoft.com/office/officeart/2005/8/layout/radial5"/>
    <dgm:cxn modelId="{29A4AC47-BC76-4F34-9783-7E18153CCB80}" type="presParOf" srcId="{736A2C94-A0F4-4D2F-9283-FD7E884425AA}" destId="{BC938AA0-0C97-4D64-BC46-6A03294148CC}" srcOrd="11" destOrd="0" presId="urn:microsoft.com/office/officeart/2005/8/layout/radial5"/>
    <dgm:cxn modelId="{650BB015-4E82-44AA-88A9-DFA09164EC37}" type="presParOf" srcId="{BC938AA0-0C97-4D64-BC46-6A03294148CC}" destId="{DF8136A7-2D41-44D3-BF51-D81F62D6FE10}" srcOrd="0" destOrd="0" presId="urn:microsoft.com/office/officeart/2005/8/layout/radial5"/>
    <dgm:cxn modelId="{017731A4-C1B4-4DC6-AB5C-4D37D74D441C}" type="presParOf" srcId="{736A2C94-A0F4-4D2F-9283-FD7E884425AA}" destId="{D66F3286-4944-4D8D-83AF-F3BF9CFC16A1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F303186-0B71-48E5-A087-A38DE9F2B95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495D633-CE26-4359-9EFA-BE291DE6D8B8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Розробка та впровадження системи рейтингового оцінювання педагогічних кадрів.</a:t>
          </a:r>
        </a:p>
      </dgm:t>
    </dgm:pt>
    <dgm:pt modelId="{F477D101-0CC0-4F58-8CD3-654D6E1B4327}" type="parTrans" cxnId="{4029DBD5-B099-48F8-97D7-3A41F7621E0B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757DEF-20C8-4685-8D93-8799E39B478C}" type="sibTrans" cxnId="{4029DBD5-B099-48F8-97D7-3A41F7621E0B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4ABF95B-6FE8-4850-B346-D52FC9923BEB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кваліфікації педагогічних кадрів.</a:t>
          </a:r>
        </a:p>
      </dgm:t>
    </dgm:pt>
    <dgm:pt modelId="{7F5E595C-9AD6-4FA4-A11D-BFDD34385A97}" type="parTrans" cxnId="{D022738A-806D-41C9-A1CF-BBB8A14F50E4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F83D9A9C-A7A7-491C-9584-E9FF70F940EC}" type="sibTrans" cxnId="{D022738A-806D-41C9-A1CF-BBB8A14F50E4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B5DBA2B-F553-46FF-94FD-5EE59F94E586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Управлінський менеджмент в закладі освіти.</a:t>
          </a:r>
        </a:p>
      </dgm:t>
    </dgm:pt>
    <dgm:pt modelId="{43E45710-A557-4C60-874E-A3937D66435C}" type="parTrans" cxnId="{7CD509BB-7EBA-40F5-A1F7-54B92EABB8AE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DCD2224-F074-4694-8C17-F483527101E3}" type="sibTrans" cxnId="{7CD509BB-7EBA-40F5-A1F7-54B92EABB8AE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F2D400F5-ED1A-491E-8743-62DB1FED77E9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Професійна самореалізація педагогічних кадрів.</a:t>
          </a:r>
        </a:p>
      </dgm:t>
    </dgm:pt>
    <dgm:pt modelId="{8E5FE8E4-197C-4BAD-89C3-5FAFA63673C1}" type="parTrans" cxnId="{D19DEDD8-3602-44F8-A775-293CC1D24789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14DC65C-A913-4B06-AE26-0D0E8CD8EF91}" type="sibTrans" cxnId="{D19DEDD8-3602-44F8-A775-293CC1D24789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0E4C013-703D-4687-9481-15387078166C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Прозорий розподіл педагогічного навантаження для вчителів.</a:t>
          </a:r>
        </a:p>
      </dgm:t>
    </dgm:pt>
    <dgm:pt modelId="{0719CCF2-7013-4531-9A36-721E18F6EE06}" type="parTrans" cxnId="{88755A2B-28C0-4914-AEE0-8C01237DE2DF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E25FE31-43B8-4733-BC23-801BECCA60BB}" type="sibTrans" cxnId="{88755A2B-28C0-4914-AEE0-8C01237DE2DF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BC7427E-25A8-491D-9DB5-8F1D59DC9BB9}" type="pres">
      <dgm:prSet presAssocID="{9F303186-0B71-48E5-A087-A38DE9F2B95F}" presName="Name0" presStyleCnt="0">
        <dgm:presLayoutVars>
          <dgm:chMax val="7"/>
          <dgm:chPref val="7"/>
          <dgm:dir/>
        </dgm:presLayoutVars>
      </dgm:prSet>
      <dgm:spPr/>
    </dgm:pt>
    <dgm:pt modelId="{DC235695-86BE-4855-A6E5-34511ED0B355}" type="pres">
      <dgm:prSet presAssocID="{9F303186-0B71-48E5-A087-A38DE9F2B95F}" presName="Name1" presStyleCnt="0"/>
      <dgm:spPr/>
    </dgm:pt>
    <dgm:pt modelId="{C2E2858D-D3FA-4F69-8F74-01B545BB8CDD}" type="pres">
      <dgm:prSet presAssocID="{9F303186-0B71-48E5-A087-A38DE9F2B95F}" presName="cycle" presStyleCnt="0"/>
      <dgm:spPr/>
    </dgm:pt>
    <dgm:pt modelId="{8592CF12-D401-40F9-85BE-55BEF7D8072E}" type="pres">
      <dgm:prSet presAssocID="{9F303186-0B71-48E5-A087-A38DE9F2B95F}" presName="srcNode" presStyleLbl="node1" presStyleIdx="0" presStyleCnt="5"/>
      <dgm:spPr/>
    </dgm:pt>
    <dgm:pt modelId="{A263914A-22A1-4544-A286-59629FC2D9B2}" type="pres">
      <dgm:prSet presAssocID="{9F303186-0B71-48E5-A087-A38DE9F2B95F}" presName="conn" presStyleLbl="parChTrans1D2" presStyleIdx="0" presStyleCnt="1"/>
      <dgm:spPr/>
    </dgm:pt>
    <dgm:pt modelId="{690A8A46-529B-49F9-86AC-572DC7BE6301}" type="pres">
      <dgm:prSet presAssocID="{9F303186-0B71-48E5-A087-A38DE9F2B95F}" presName="extraNode" presStyleLbl="node1" presStyleIdx="0" presStyleCnt="5"/>
      <dgm:spPr/>
    </dgm:pt>
    <dgm:pt modelId="{302E1BE8-CA13-4A5F-972D-225548D0DC70}" type="pres">
      <dgm:prSet presAssocID="{9F303186-0B71-48E5-A087-A38DE9F2B95F}" presName="dstNode" presStyleLbl="node1" presStyleIdx="0" presStyleCnt="5"/>
      <dgm:spPr/>
    </dgm:pt>
    <dgm:pt modelId="{8B955009-71DD-4184-90ED-BE57BDF92CA0}" type="pres">
      <dgm:prSet presAssocID="{D495D633-CE26-4359-9EFA-BE291DE6D8B8}" presName="text_1" presStyleLbl="node1" presStyleIdx="0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95C58A17-98D7-49C8-83AC-B72833E79F5A}" type="pres">
      <dgm:prSet presAssocID="{D495D633-CE26-4359-9EFA-BE291DE6D8B8}" presName="accent_1" presStyleCnt="0"/>
      <dgm:spPr/>
    </dgm:pt>
    <dgm:pt modelId="{DFD642A8-62A3-4E7D-84AB-652CAA9EF4E2}" type="pres">
      <dgm:prSet presAssocID="{D495D633-CE26-4359-9EFA-BE291DE6D8B8}" presName="accentRepeatNode" presStyleLbl="solidFgAcc1" presStyleIdx="0" presStyleCnt="5"/>
      <dgm:spPr>
        <a:solidFill>
          <a:srgbClr val="FFFF00"/>
        </a:solidFill>
        <a:ln>
          <a:solidFill>
            <a:srgbClr val="002060"/>
          </a:solidFill>
        </a:ln>
      </dgm:spPr>
    </dgm:pt>
    <dgm:pt modelId="{8D3A5191-F0DF-46EA-9FCF-D2EC830E5EC5}" type="pres">
      <dgm:prSet presAssocID="{00E4C013-703D-4687-9481-15387078166C}" presName="text_2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84DB8EED-6C32-4E55-A610-923949709CA5}" type="pres">
      <dgm:prSet presAssocID="{00E4C013-703D-4687-9481-15387078166C}" presName="accent_2" presStyleCnt="0"/>
      <dgm:spPr/>
    </dgm:pt>
    <dgm:pt modelId="{BBE07EE4-16DD-4146-A7B0-1692AD61734D}" type="pres">
      <dgm:prSet presAssocID="{00E4C013-703D-4687-9481-15387078166C}" presName="accentRepeatNode" presStyleLbl="solidFgAcc1" presStyleIdx="1" presStyleCnt="5"/>
      <dgm:spPr>
        <a:solidFill>
          <a:srgbClr val="00FFFF"/>
        </a:solidFill>
        <a:ln>
          <a:solidFill>
            <a:srgbClr val="002060"/>
          </a:solidFill>
        </a:ln>
      </dgm:spPr>
    </dgm:pt>
    <dgm:pt modelId="{AFA5D1C9-0A43-4ADE-8F3A-E5984FB106FD}" type="pres">
      <dgm:prSet presAssocID="{34ABF95B-6FE8-4850-B346-D52FC9923BEB}" presName="text_3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FF64F87F-FD85-4BB8-9D7D-0E95634DBC9C}" type="pres">
      <dgm:prSet presAssocID="{34ABF95B-6FE8-4850-B346-D52FC9923BEB}" presName="accent_3" presStyleCnt="0"/>
      <dgm:spPr/>
    </dgm:pt>
    <dgm:pt modelId="{A2EA1DF5-7136-420C-B0DE-C89A5237146F}" type="pres">
      <dgm:prSet presAssocID="{34ABF95B-6FE8-4850-B346-D52FC9923BEB}" presName="accentRepeatNode" presStyleLbl="solidFgAcc1" presStyleIdx="2" presStyleCnt="5"/>
      <dgm:spPr>
        <a:solidFill>
          <a:srgbClr val="FFFF00"/>
        </a:solidFill>
        <a:ln>
          <a:solidFill>
            <a:srgbClr val="002060"/>
          </a:solidFill>
        </a:ln>
      </dgm:spPr>
    </dgm:pt>
    <dgm:pt modelId="{6B938DF5-48D0-4732-A804-3035462B4AB0}" type="pres">
      <dgm:prSet presAssocID="{F2D400F5-ED1A-491E-8743-62DB1FED77E9}" presName="text_4" presStyleLbl="node1" presStyleIdx="3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14595738-9FA8-43FA-8C41-FC31A2E317FA}" type="pres">
      <dgm:prSet presAssocID="{F2D400F5-ED1A-491E-8743-62DB1FED77E9}" presName="accent_4" presStyleCnt="0"/>
      <dgm:spPr/>
    </dgm:pt>
    <dgm:pt modelId="{A04606BE-14C1-4CD2-930A-C49F28453764}" type="pres">
      <dgm:prSet presAssocID="{F2D400F5-ED1A-491E-8743-62DB1FED77E9}" presName="accentRepeatNode" presStyleLbl="solidFgAcc1" presStyleIdx="3" presStyleCnt="5"/>
      <dgm:spPr>
        <a:solidFill>
          <a:srgbClr val="00FFFF"/>
        </a:solidFill>
        <a:ln>
          <a:solidFill>
            <a:srgbClr val="002060"/>
          </a:solidFill>
        </a:ln>
      </dgm:spPr>
    </dgm:pt>
    <dgm:pt modelId="{FF56B410-F753-4281-8275-57BA58E7C58B}" type="pres">
      <dgm:prSet presAssocID="{4B5DBA2B-F553-46FF-94FD-5EE59F94E586}" presName="text_5" presStyleLbl="node1" presStyleIdx="4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27A9D589-50EA-436E-B7DE-78E0320647DE}" type="pres">
      <dgm:prSet presAssocID="{4B5DBA2B-F553-46FF-94FD-5EE59F94E586}" presName="accent_5" presStyleCnt="0"/>
      <dgm:spPr/>
    </dgm:pt>
    <dgm:pt modelId="{E2463CB6-1E4C-4B9E-A091-CCEC233AD49A}" type="pres">
      <dgm:prSet presAssocID="{4B5DBA2B-F553-46FF-94FD-5EE59F94E586}" presName="accentRepeatNode" presStyleLbl="solidFgAcc1" presStyleIdx="4" presStyleCnt="5"/>
      <dgm:spPr>
        <a:solidFill>
          <a:srgbClr val="FFFF00"/>
        </a:solidFill>
        <a:ln>
          <a:solidFill>
            <a:srgbClr val="002060"/>
          </a:solidFill>
        </a:ln>
      </dgm:spPr>
    </dgm:pt>
  </dgm:ptLst>
  <dgm:cxnLst>
    <dgm:cxn modelId="{88755A2B-28C0-4914-AEE0-8C01237DE2DF}" srcId="{9F303186-0B71-48E5-A087-A38DE9F2B95F}" destId="{00E4C013-703D-4687-9481-15387078166C}" srcOrd="1" destOrd="0" parTransId="{0719CCF2-7013-4531-9A36-721E18F6EE06}" sibTransId="{4E25FE31-43B8-4733-BC23-801BECCA60BB}"/>
    <dgm:cxn modelId="{0197A87D-B3F1-4A7A-9EDC-3A6F1FC91588}" type="presOf" srcId="{00E4C013-703D-4687-9481-15387078166C}" destId="{8D3A5191-F0DF-46EA-9FCF-D2EC830E5EC5}" srcOrd="0" destOrd="0" presId="urn:microsoft.com/office/officeart/2008/layout/VerticalCurvedList"/>
    <dgm:cxn modelId="{D022738A-806D-41C9-A1CF-BBB8A14F50E4}" srcId="{9F303186-0B71-48E5-A087-A38DE9F2B95F}" destId="{34ABF95B-6FE8-4850-B346-D52FC9923BEB}" srcOrd="2" destOrd="0" parTransId="{7F5E595C-9AD6-4FA4-A11D-BFDD34385A97}" sibTransId="{F83D9A9C-A7A7-491C-9584-E9FF70F940EC}"/>
    <dgm:cxn modelId="{2C42FCA0-E247-4C29-B47A-645A80F4894E}" type="presOf" srcId="{34ABF95B-6FE8-4850-B346-D52FC9923BEB}" destId="{AFA5D1C9-0A43-4ADE-8F3A-E5984FB106FD}" srcOrd="0" destOrd="0" presId="urn:microsoft.com/office/officeart/2008/layout/VerticalCurvedList"/>
    <dgm:cxn modelId="{7CD509BB-7EBA-40F5-A1F7-54B92EABB8AE}" srcId="{9F303186-0B71-48E5-A087-A38DE9F2B95F}" destId="{4B5DBA2B-F553-46FF-94FD-5EE59F94E586}" srcOrd="4" destOrd="0" parTransId="{43E45710-A557-4C60-874E-A3937D66435C}" sibTransId="{1DCD2224-F074-4694-8C17-F483527101E3}"/>
    <dgm:cxn modelId="{DD2D45BB-6A32-49E2-AB85-BBEAEA5F650F}" type="presOf" srcId="{F2D400F5-ED1A-491E-8743-62DB1FED77E9}" destId="{6B938DF5-48D0-4732-A804-3035462B4AB0}" srcOrd="0" destOrd="0" presId="urn:microsoft.com/office/officeart/2008/layout/VerticalCurvedList"/>
    <dgm:cxn modelId="{0FF6EACE-3438-41DD-8DBA-47E5BDDD7458}" type="presOf" srcId="{D495D633-CE26-4359-9EFA-BE291DE6D8B8}" destId="{8B955009-71DD-4184-90ED-BE57BDF92CA0}" srcOrd="0" destOrd="0" presId="urn:microsoft.com/office/officeart/2008/layout/VerticalCurvedList"/>
    <dgm:cxn modelId="{4029DBD5-B099-48F8-97D7-3A41F7621E0B}" srcId="{9F303186-0B71-48E5-A087-A38DE9F2B95F}" destId="{D495D633-CE26-4359-9EFA-BE291DE6D8B8}" srcOrd="0" destOrd="0" parTransId="{F477D101-0CC0-4F58-8CD3-654D6E1B4327}" sibTransId="{01757DEF-20C8-4685-8D93-8799E39B478C}"/>
    <dgm:cxn modelId="{D19DEDD8-3602-44F8-A775-293CC1D24789}" srcId="{9F303186-0B71-48E5-A087-A38DE9F2B95F}" destId="{F2D400F5-ED1A-491E-8743-62DB1FED77E9}" srcOrd="3" destOrd="0" parTransId="{8E5FE8E4-197C-4BAD-89C3-5FAFA63673C1}" sibTransId="{C14DC65C-A913-4B06-AE26-0D0E8CD8EF91}"/>
    <dgm:cxn modelId="{91C552E2-DBD2-4ED3-8D44-3009B84E8368}" type="presOf" srcId="{01757DEF-20C8-4685-8D93-8799E39B478C}" destId="{A263914A-22A1-4544-A286-59629FC2D9B2}" srcOrd="0" destOrd="0" presId="urn:microsoft.com/office/officeart/2008/layout/VerticalCurvedList"/>
    <dgm:cxn modelId="{3F9E4EF7-5B2B-400A-8C35-7BC124A7843A}" type="presOf" srcId="{4B5DBA2B-F553-46FF-94FD-5EE59F94E586}" destId="{FF56B410-F753-4281-8275-57BA58E7C58B}" srcOrd="0" destOrd="0" presId="urn:microsoft.com/office/officeart/2008/layout/VerticalCurvedList"/>
    <dgm:cxn modelId="{6D8490F7-57DA-4829-A654-55E7CFEC8717}" type="presOf" srcId="{9F303186-0B71-48E5-A087-A38DE9F2B95F}" destId="{5BC7427E-25A8-491D-9DB5-8F1D59DC9BB9}" srcOrd="0" destOrd="0" presId="urn:microsoft.com/office/officeart/2008/layout/VerticalCurvedList"/>
    <dgm:cxn modelId="{6B46D20F-7442-4515-885D-81009933A642}" type="presParOf" srcId="{5BC7427E-25A8-491D-9DB5-8F1D59DC9BB9}" destId="{DC235695-86BE-4855-A6E5-34511ED0B355}" srcOrd="0" destOrd="0" presId="urn:microsoft.com/office/officeart/2008/layout/VerticalCurvedList"/>
    <dgm:cxn modelId="{A193A8DA-F816-439E-9D05-1DF96279A6B6}" type="presParOf" srcId="{DC235695-86BE-4855-A6E5-34511ED0B355}" destId="{C2E2858D-D3FA-4F69-8F74-01B545BB8CDD}" srcOrd="0" destOrd="0" presId="urn:microsoft.com/office/officeart/2008/layout/VerticalCurvedList"/>
    <dgm:cxn modelId="{1D776DC6-A37D-4010-A16C-3EBFF9F2CC4B}" type="presParOf" srcId="{C2E2858D-D3FA-4F69-8F74-01B545BB8CDD}" destId="{8592CF12-D401-40F9-85BE-55BEF7D8072E}" srcOrd="0" destOrd="0" presId="urn:microsoft.com/office/officeart/2008/layout/VerticalCurvedList"/>
    <dgm:cxn modelId="{7D547847-DCD5-4D4A-A0D0-950A03ECE0BE}" type="presParOf" srcId="{C2E2858D-D3FA-4F69-8F74-01B545BB8CDD}" destId="{A263914A-22A1-4544-A286-59629FC2D9B2}" srcOrd="1" destOrd="0" presId="urn:microsoft.com/office/officeart/2008/layout/VerticalCurvedList"/>
    <dgm:cxn modelId="{38431358-AE66-4356-92E1-CFB2EA73D2C5}" type="presParOf" srcId="{C2E2858D-D3FA-4F69-8F74-01B545BB8CDD}" destId="{690A8A46-529B-49F9-86AC-572DC7BE6301}" srcOrd="2" destOrd="0" presId="urn:microsoft.com/office/officeart/2008/layout/VerticalCurvedList"/>
    <dgm:cxn modelId="{EF8EDD4E-6867-4E28-9C8A-6EACBEA41B28}" type="presParOf" srcId="{C2E2858D-D3FA-4F69-8F74-01B545BB8CDD}" destId="{302E1BE8-CA13-4A5F-972D-225548D0DC70}" srcOrd="3" destOrd="0" presId="urn:microsoft.com/office/officeart/2008/layout/VerticalCurvedList"/>
    <dgm:cxn modelId="{34A23AC9-0EE8-4EA2-94AD-4E259DDD95FF}" type="presParOf" srcId="{DC235695-86BE-4855-A6E5-34511ED0B355}" destId="{8B955009-71DD-4184-90ED-BE57BDF92CA0}" srcOrd="1" destOrd="0" presId="urn:microsoft.com/office/officeart/2008/layout/VerticalCurvedList"/>
    <dgm:cxn modelId="{0D362BFC-9DCD-40A7-A0EE-09A6E408BC4C}" type="presParOf" srcId="{DC235695-86BE-4855-A6E5-34511ED0B355}" destId="{95C58A17-98D7-49C8-83AC-B72833E79F5A}" srcOrd="2" destOrd="0" presId="urn:microsoft.com/office/officeart/2008/layout/VerticalCurvedList"/>
    <dgm:cxn modelId="{41C6E08D-A90F-4DE2-8A0C-CF962321B5BE}" type="presParOf" srcId="{95C58A17-98D7-49C8-83AC-B72833E79F5A}" destId="{DFD642A8-62A3-4E7D-84AB-652CAA9EF4E2}" srcOrd="0" destOrd="0" presId="urn:microsoft.com/office/officeart/2008/layout/VerticalCurvedList"/>
    <dgm:cxn modelId="{3802FAD7-71F7-4594-87DE-29FA1B3D4A5D}" type="presParOf" srcId="{DC235695-86BE-4855-A6E5-34511ED0B355}" destId="{8D3A5191-F0DF-46EA-9FCF-D2EC830E5EC5}" srcOrd="3" destOrd="0" presId="urn:microsoft.com/office/officeart/2008/layout/VerticalCurvedList"/>
    <dgm:cxn modelId="{7302F95E-A35C-48FC-8D3D-13B8C64A1294}" type="presParOf" srcId="{DC235695-86BE-4855-A6E5-34511ED0B355}" destId="{84DB8EED-6C32-4E55-A610-923949709CA5}" srcOrd="4" destOrd="0" presId="urn:microsoft.com/office/officeart/2008/layout/VerticalCurvedList"/>
    <dgm:cxn modelId="{E75D8AA5-E1B1-4B43-AC99-1610310FCB8B}" type="presParOf" srcId="{84DB8EED-6C32-4E55-A610-923949709CA5}" destId="{BBE07EE4-16DD-4146-A7B0-1692AD61734D}" srcOrd="0" destOrd="0" presId="urn:microsoft.com/office/officeart/2008/layout/VerticalCurvedList"/>
    <dgm:cxn modelId="{890160B7-B4A9-4AC0-BDAE-376BF6A1E1AD}" type="presParOf" srcId="{DC235695-86BE-4855-A6E5-34511ED0B355}" destId="{AFA5D1C9-0A43-4ADE-8F3A-E5984FB106FD}" srcOrd="5" destOrd="0" presId="urn:microsoft.com/office/officeart/2008/layout/VerticalCurvedList"/>
    <dgm:cxn modelId="{C552A1C4-D228-45B9-9485-CF18DBCB1D30}" type="presParOf" srcId="{DC235695-86BE-4855-A6E5-34511ED0B355}" destId="{FF64F87F-FD85-4BB8-9D7D-0E95634DBC9C}" srcOrd="6" destOrd="0" presId="urn:microsoft.com/office/officeart/2008/layout/VerticalCurvedList"/>
    <dgm:cxn modelId="{83521CE8-7DCE-4F90-BEC8-CC76D9A70C01}" type="presParOf" srcId="{FF64F87F-FD85-4BB8-9D7D-0E95634DBC9C}" destId="{A2EA1DF5-7136-420C-B0DE-C89A5237146F}" srcOrd="0" destOrd="0" presId="urn:microsoft.com/office/officeart/2008/layout/VerticalCurvedList"/>
    <dgm:cxn modelId="{81117848-8686-42B1-BDCE-DFF9218485BC}" type="presParOf" srcId="{DC235695-86BE-4855-A6E5-34511ED0B355}" destId="{6B938DF5-48D0-4732-A804-3035462B4AB0}" srcOrd="7" destOrd="0" presId="urn:microsoft.com/office/officeart/2008/layout/VerticalCurvedList"/>
    <dgm:cxn modelId="{9C45359D-6F36-4BF7-8507-D10326032DD3}" type="presParOf" srcId="{DC235695-86BE-4855-A6E5-34511ED0B355}" destId="{14595738-9FA8-43FA-8C41-FC31A2E317FA}" srcOrd="8" destOrd="0" presId="urn:microsoft.com/office/officeart/2008/layout/VerticalCurvedList"/>
    <dgm:cxn modelId="{8EFE2BE6-B141-47B2-8B19-CFEBEDED1CAD}" type="presParOf" srcId="{14595738-9FA8-43FA-8C41-FC31A2E317FA}" destId="{A04606BE-14C1-4CD2-930A-C49F28453764}" srcOrd="0" destOrd="0" presId="urn:microsoft.com/office/officeart/2008/layout/VerticalCurvedList"/>
    <dgm:cxn modelId="{7D3498E5-B011-4E00-A7D6-DA95C2C73A1B}" type="presParOf" srcId="{DC235695-86BE-4855-A6E5-34511ED0B355}" destId="{FF56B410-F753-4281-8275-57BA58E7C58B}" srcOrd="9" destOrd="0" presId="urn:microsoft.com/office/officeart/2008/layout/VerticalCurvedList"/>
    <dgm:cxn modelId="{DBC4C4A6-6ABC-40AF-97CB-FDE907D72468}" type="presParOf" srcId="{DC235695-86BE-4855-A6E5-34511ED0B355}" destId="{27A9D589-50EA-436E-B7DE-78E0320647DE}" srcOrd="10" destOrd="0" presId="urn:microsoft.com/office/officeart/2008/layout/VerticalCurvedList"/>
    <dgm:cxn modelId="{1FDC3C7B-DE23-46CA-980B-7F07CFC81D79}" type="presParOf" srcId="{27A9D589-50EA-436E-B7DE-78E0320647DE}" destId="{E2463CB6-1E4C-4B9E-A091-CCEC233AD4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3556C66-88F9-45B7-98D7-2BD875A91259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FA9ABF8-6716-48EA-BC64-4395ECC8430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Підтримка учнівського самоврядування, яке забезпечує захист прав та інтересів учнів, їх участь в управлінні закладом освіти</a:t>
          </a:r>
        </a:p>
      </dgm:t>
    </dgm:pt>
    <dgm:pt modelId="{F03FEE81-6FC3-44C2-AF9F-91CC2FA58FC0}" type="parTrans" cxnId="{6AFC47DC-2E8F-404C-9C0C-A83782E4E05B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9E7969E-466D-45C1-879B-4C2E8E3F7E80}" type="sibTrans" cxnId="{6AFC47DC-2E8F-404C-9C0C-A83782E4E05B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4DDAFB6-6E72-47BB-B0B1-046616E67ACF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Сприяння організації учнівським самоврядуванням наукових, культурно-масових, спортивних, оздоровчих та інших заходів</a:t>
          </a:r>
        </a:p>
      </dgm:t>
    </dgm:pt>
    <dgm:pt modelId="{4C7A9454-5529-45A7-9125-61E23C4232FC}" type="parTrans" cxnId="{EB6383A7-8A44-41F1-81B3-618AA8C50334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05694C2-F701-4FBC-BE0F-369F7335ABBB}" type="sibTrans" cxnId="{EB6383A7-8A44-41F1-81B3-618AA8C50334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0761C0C-C6F4-4E2E-A4A9-1C7A4962AE31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Запровадження в освітній процес здоров'язберігаючих технологій</a:t>
          </a:r>
        </a:p>
      </dgm:t>
    </dgm:pt>
    <dgm:pt modelId="{FD529087-7DFD-43E8-83AE-75D89B4C9F7D}" type="parTrans" cxnId="{F507C815-E510-4E9F-BA00-8E660442D48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4D97FDD-AFE2-4876-BD52-4205CA750265}" type="sibTrans" cxnId="{F507C815-E510-4E9F-BA00-8E660442D48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328FBA0-AB9B-4D5F-9266-3BA503E80E76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Проведення круглих столів, конференцій, відкритих заходів, спрямованих на висвітлення особливостей життя у закладі освіти</a:t>
          </a:r>
        </a:p>
      </dgm:t>
    </dgm:pt>
    <dgm:pt modelId="{8F07CE1F-F194-41ED-B2CE-0E5FE4CA98D6}" type="parTrans" cxnId="{C113909E-0F26-4551-9EBF-E48DF71DFC4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B0B7E61-42D4-4A07-8673-4CA01DA03096}" type="sibTrans" cxnId="{C113909E-0F26-4551-9EBF-E48DF71DFC4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9D2F482-CD00-406A-93D7-3BF046E9C03F}" type="pres">
      <dgm:prSet presAssocID="{73556C66-88F9-45B7-98D7-2BD875A91259}" presName="matrix" presStyleCnt="0">
        <dgm:presLayoutVars>
          <dgm:chMax val="1"/>
          <dgm:dir/>
          <dgm:resizeHandles val="exact"/>
        </dgm:presLayoutVars>
      </dgm:prSet>
      <dgm:spPr/>
    </dgm:pt>
    <dgm:pt modelId="{EFCBA665-34FF-43BE-9EFE-D556DF92792C}" type="pres">
      <dgm:prSet presAssocID="{73556C66-88F9-45B7-98D7-2BD875A91259}" presName="axisShape" presStyleLbl="bgShp" presStyleIdx="0" presStyleCnt="1"/>
      <dgm:spPr>
        <a:solidFill>
          <a:srgbClr val="FFFF00"/>
        </a:solidFill>
      </dgm:spPr>
    </dgm:pt>
    <dgm:pt modelId="{62E32F38-121D-478A-AF58-5ECEB400D9D1}" type="pres">
      <dgm:prSet presAssocID="{73556C66-88F9-45B7-98D7-2BD875A91259}" presName="rect1" presStyleLbl="node1" presStyleIdx="0" presStyleCnt="4" custScaleX="127960" custScaleY="98301" custLinFactNeighborX="-20984" custLinFactNeighborY="-9120">
        <dgm:presLayoutVars>
          <dgm:chMax val="0"/>
          <dgm:chPref val="0"/>
          <dgm:bulletEnabled val="1"/>
        </dgm:presLayoutVars>
      </dgm:prSet>
      <dgm:spPr/>
    </dgm:pt>
    <dgm:pt modelId="{156E5A75-A11E-4398-A170-75964244EA3B}" type="pres">
      <dgm:prSet presAssocID="{73556C66-88F9-45B7-98D7-2BD875A91259}" presName="rect2" presStyleLbl="node1" presStyleIdx="1" presStyleCnt="4" custScaleX="126412" custScaleY="106002" custLinFactNeighborX="20891" custLinFactNeighborY="-6128">
        <dgm:presLayoutVars>
          <dgm:chMax val="0"/>
          <dgm:chPref val="0"/>
          <dgm:bulletEnabled val="1"/>
        </dgm:presLayoutVars>
      </dgm:prSet>
      <dgm:spPr/>
    </dgm:pt>
    <dgm:pt modelId="{1126ED23-198E-4FD3-BD10-941ECDD14B4B}" type="pres">
      <dgm:prSet presAssocID="{73556C66-88F9-45B7-98D7-2BD875A91259}" presName="rect3" presStyleLbl="node1" presStyleIdx="2" presStyleCnt="4" custScaleX="120350" custLinFactNeighborX="-18292" custLinFactNeighborY="1312">
        <dgm:presLayoutVars>
          <dgm:chMax val="0"/>
          <dgm:chPref val="0"/>
          <dgm:bulletEnabled val="1"/>
        </dgm:presLayoutVars>
      </dgm:prSet>
      <dgm:spPr/>
    </dgm:pt>
    <dgm:pt modelId="{7E44C0BB-A02E-44FD-89BB-2102D232C189}" type="pres">
      <dgm:prSet presAssocID="{73556C66-88F9-45B7-98D7-2BD875A91259}" presName="rect4" presStyleLbl="node1" presStyleIdx="3" presStyleCnt="4" custScaleX="144816" custLinFactNeighborX="30300" custLinFactNeighborY="2073">
        <dgm:presLayoutVars>
          <dgm:chMax val="0"/>
          <dgm:chPref val="0"/>
          <dgm:bulletEnabled val="1"/>
        </dgm:presLayoutVars>
      </dgm:prSet>
      <dgm:spPr/>
    </dgm:pt>
  </dgm:ptLst>
  <dgm:cxnLst>
    <dgm:cxn modelId="{E3171213-2949-46C7-AB8D-D6F2E5ADD656}" type="presOf" srcId="{70761C0C-C6F4-4E2E-A4A9-1C7A4962AE31}" destId="{1126ED23-198E-4FD3-BD10-941ECDD14B4B}" srcOrd="0" destOrd="0" presId="urn:microsoft.com/office/officeart/2005/8/layout/matrix2"/>
    <dgm:cxn modelId="{F507C815-E510-4E9F-BA00-8E660442D482}" srcId="{73556C66-88F9-45B7-98D7-2BD875A91259}" destId="{70761C0C-C6F4-4E2E-A4A9-1C7A4962AE31}" srcOrd="2" destOrd="0" parTransId="{FD529087-7DFD-43E8-83AE-75D89B4C9F7D}" sibTransId="{C4D97FDD-AFE2-4876-BD52-4205CA750265}"/>
    <dgm:cxn modelId="{9B358A76-ABEE-4345-A96B-95B69521586B}" type="presOf" srcId="{54DDAFB6-6E72-47BB-B0B1-046616E67ACF}" destId="{156E5A75-A11E-4398-A170-75964244EA3B}" srcOrd="0" destOrd="0" presId="urn:microsoft.com/office/officeart/2005/8/layout/matrix2"/>
    <dgm:cxn modelId="{27E83E7B-BAC4-4074-8B8B-877297C02A1D}" type="presOf" srcId="{CFA9ABF8-6716-48EA-BC64-4395ECC84307}" destId="{62E32F38-121D-478A-AF58-5ECEB400D9D1}" srcOrd="0" destOrd="0" presId="urn:microsoft.com/office/officeart/2005/8/layout/matrix2"/>
    <dgm:cxn modelId="{C113909E-0F26-4551-9EBF-E48DF71DFC4E}" srcId="{73556C66-88F9-45B7-98D7-2BD875A91259}" destId="{B328FBA0-AB9B-4D5F-9266-3BA503E80E76}" srcOrd="3" destOrd="0" parTransId="{8F07CE1F-F194-41ED-B2CE-0E5FE4CA98D6}" sibTransId="{7B0B7E61-42D4-4A07-8673-4CA01DA03096}"/>
    <dgm:cxn modelId="{EB6383A7-8A44-41F1-81B3-618AA8C50334}" srcId="{73556C66-88F9-45B7-98D7-2BD875A91259}" destId="{54DDAFB6-6E72-47BB-B0B1-046616E67ACF}" srcOrd="1" destOrd="0" parTransId="{4C7A9454-5529-45A7-9125-61E23C4232FC}" sibTransId="{805694C2-F701-4FBC-BE0F-369F7335ABBB}"/>
    <dgm:cxn modelId="{78DBD9C3-A14D-4D80-884F-0BB424FF9130}" type="presOf" srcId="{B328FBA0-AB9B-4D5F-9266-3BA503E80E76}" destId="{7E44C0BB-A02E-44FD-89BB-2102D232C189}" srcOrd="0" destOrd="0" presId="urn:microsoft.com/office/officeart/2005/8/layout/matrix2"/>
    <dgm:cxn modelId="{6AFC47DC-2E8F-404C-9C0C-A83782E4E05B}" srcId="{73556C66-88F9-45B7-98D7-2BD875A91259}" destId="{CFA9ABF8-6716-48EA-BC64-4395ECC84307}" srcOrd="0" destOrd="0" parTransId="{F03FEE81-6FC3-44C2-AF9F-91CC2FA58FC0}" sibTransId="{39E7969E-466D-45C1-879B-4C2E8E3F7E80}"/>
    <dgm:cxn modelId="{2B009CDF-3B59-408E-8573-72AE615F88E3}" type="presOf" srcId="{73556C66-88F9-45B7-98D7-2BD875A91259}" destId="{19D2F482-CD00-406A-93D7-3BF046E9C03F}" srcOrd="0" destOrd="0" presId="urn:microsoft.com/office/officeart/2005/8/layout/matrix2"/>
    <dgm:cxn modelId="{EE896EA3-7ABE-4622-AB34-9FD898286B9B}" type="presParOf" srcId="{19D2F482-CD00-406A-93D7-3BF046E9C03F}" destId="{EFCBA665-34FF-43BE-9EFE-D556DF92792C}" srcOrd="0" destOrd="0" presId="urn:microsoft.com/office/officeart/2005/8/layout/matrix2"/>
    <dgm:cxn modelId="{B1AF4663-7511-4603-AC72-F5C6BB98E0FD}" type="presParOf" srcId="{19D2F482-CD00-406A-93D7-3BF046E9C03F}" destId="{62E32F38-121D-478A-AF58-5ECEB400D9D1}" srcOrd="1" destOrd="0" presId="urn:microsoft.com/office/officeart/2005/8/layout/matrix2"/>
    <dgm:cxn modelId="{8389E24F-CCFB-40CB-A0BF-DF511B75B373}" type="presParOf" srcId="{19D2F482-CD00-406A-93D7-3BF046E9C03F}" destId="{156E5A75-A11E-4398-A170-75964244EA3B}" srcOrd="2" destOrd="0" presId="urn:microsoft.com/office/officeart/2005/8/layout/matrix2"/>
    <dgm:cxn modelId="{322904BC-D742-44CB-B61D-785ACD97050D}" type="presParOf" srcId="{19D2F482-CD00-406A-93D7-3BF046E9C03F}" destId="{1126ED23-198E-4FD3-BD10-941ECDD14B4B}" srcOrd="3" destOrd="0" presId="urn:microsoft.com/office/officeart/2005/8/layout/matrix2"/>
    <dgm:cxn modelId="{7DCF3A7B-D1CA-463F-AB82-8E9819908A62}" type="presParOf" srcId="{19D2F482-CD00-406A-93D7-3BF046E9C03F}" destId="{7E44C0BB-A02E-44FD-89BB-2102D232C18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2326BB-B0DA-47E4-9788-29C347179A4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0"/>
      <dgm:spPr/>
    </dgm:pt>
    <dgm:pt modelId="{255FDF60-04AE-4660-9F11-FDCBD5150837}">
      <dgm:prSet phldrT="[Текст]" phldr="1"/>
      <dgm:spPr/>
      <dgm:t>
        <a:bodyPr/>
        <a:lstStyle/>
        <a:p>
          <a:endParaRPr lang="uk-UA"/>
        </a:p>
      </dgm:t>
    </dgm:pt>
    <dgm:pt modelId="{AD1BA3A0-D7F2-4915-9877-1976B189F9ED}" type="parTrans" cxnId="{415BDD27-51D4-4608-A446-E076D6DD7972}">
      <dgm:prSet/>
      <dgm:spPr/>
      <dgm:t>
        <a:bodyPr/>
        <a:lstStyle/>
        <a:p>
          <a:endParaRPr lang="uk-UA"/>
        </a:p>
      </dgm:t>
    </dgm:pt>
    <dgm:pt modelId="{8193BC7D-1B0D-4B91-8ED5-D96D992F5D82}" type="sibTrans" cxnId="{415BDD27-51D4-4608-A446-E076D6DD7972}">
      <dgm:prSet/>
      <dgm:spPr/>
      <dgm:t>
        <a:bodyPr/>
        <a:lstStyle/>
        <a:p>
          <a:endParaRPr lang="uk-UA"/>
        </a:p>
      </dgm:t>
    </dgm:pt>
    <dgm:pt modelId="{56ABB983-04F7-40F2-A00E-4E6D6B6F76FA}">
      <dgm:prSet phldrT="[Текст]" phldr="1"/>
      <dgm:spPr/>
      <dgm:t>
        <a:bodyPr/>
        <a:lstStyle/>
        <a:p>
          <a:endParaRPr lang="uk-UA"/>
        </a:p>
      </dgm:t>
    </dgm:pt>
    <dgm:pt modelId="{6F0AC54B-6257-4F46-B2E6-52996DA2192E}" type="parTrans" cxnId="{9D42B732-F2A4-4926-80A5-071A1C9EF8E0}">
      <dgm:prSet/>
      <dgm:spPr/>
      <dgm:t>
        <a:bodyPr/>
        <a:lstStyle/>
        <a:p>
          <a:endParaRPr lang="uk-UA"/>
        </a:p>
      </dgm:t>
    </dgm:pt>
    <dgm:pt modelId="{672606BF-E647-4AE9-A5F0-13B55718463E}" type="sibTrans" cxnId="{9D42B732-F2A4-4926-80A5-071A1C9EF8E0}">
      <dgm:prSet/>
      <dgm:spPr/>
      <dgm:t>
        <a:bodyPr/>
        <a:lstStyle/>
        <a:p>
          <a:endParaRPr lang="uk-UA"/>
        </a:p>
      </dgm:t>
    </dgm:pt>
    <dgm:pt modelId="{1A5887FF-D8FF-44C6-99E7-BA5265A56EE3}">
      <dgm:prSet phldrT="[Текст]" phldr="1"/>
      <dgm:spPr/>
      <dgm:t>
        <a:bodyPr/>
        <a:lstStyle/>
        <a:p>
          <a:endParaRPr lang="uk-UA"/>
        </a:p>
      </dgm:t>
    </dgm:pt>
    <dgm:pt modelId="{B5679B70-CCF4-4BDD-B412-129C446AF193}" type="parTrans" cxnId="{A8991942-1530-4ACC-8ECD-272A04F035EB}">
      <dgm:prSet/>
      <dgm:spPr/>
      <dgm:t>
        <a:bodyPr/>
        <a:lstStyle/>
        <a:p>
          <a:endParaRPr lang="uk-UA"/>
        </a:p>
      </dgm:t>
    </dgm:pt>
    <dgm:pt modelId="{05507880-ED08-4228-A4A9-3D2428261FE1}" type="sibTrans" cxnId="{A8991942-1530-4ACC-8ECD-272A04F035EB}">
      <dgm:prSet/>
      <dgm:spPr/>
      <dgm:t>
        <a:bodyPr/>
        <a:lstStyle/>
        <a:p>
          <a:endParaRPr lang="uk-UA"/>
        </a:p>
      </dgm:t>
    </dgm:pt>
    <dgm:pt modelId="{5A1EF552-F11F-4881-AD9E-044C1A7A3A68}" type="pres">
      <dgm:prSet presAssocID="{172326BB-B0DA-47E4-9788-29C347179A49}" presName="linearFlow" presStyleCnt="0">
        <dgm:presLayoutVars>
          <dgm:dir/>
          <dgm:resizeHandles val="exact"/>
        </dgm:presLayoutVars>
      </dgm:prSet>
      <dgm:spPr/>
    </dgm:pt>
    <dgm:pt modelId="{32FE9BB8-6B13-4533-81C2-7B5D54061E89}" type="pres">
      <dgm:prSet presAssocID="{255FDF60-04AE-4660-9F11-FDCBD5150837}" presName="composite" presStyleCnt="0"/>
      <dgm:spPr/>
    </dgm:pt>
    <dgm:pt modelId="{DD9D9A3B-6E78-43B0-AD6C-75B8AE56B555}" type="pres">
      <dgm:prSet presAssocID="{255FDF60-04AE-4660-9F11-FDCBD5150837}" presName="imgShp" presStyleLbl="fgImgPlace1" presStyleIdx="0" presStyleCnt="3"/>
      <dgm:spPr/>
    </dgm:pt>
    <dgm:pt modelId="{4D0D136A-FC2A-4104-9649-90F339304927}" type="pres">
      <dgm:prSet presAssocID="{255FDF60-04AE-4660-9F11-FDCBD5150837}" presName="txShp" presStyleLbl="node1" presStyleIdx="0" presStyleCnt="3">
        <dgm:presLayoutVars>
          <dgm:bulletEnabled val="1"/>
        </dgm:presLayoutVars>
      </dgm:prSet>
      <dgm:spPr/>
    </dgm:pt>
    <dgm:pt modelId="{5DAA3A48-24F1-4F06-B51A-F61B9A3BAACE}" type="pres">
      <dgm:prSet presAssocID="{8193BC7D-1B0D-4B91-8ED5-D96D992F5D82}" presName="spacing" presStyleCnt="0"/>
      <dgm:spPr/>
    </dgm:pt>
    <dgm:pt modelId="{D5FEF300-AEF2-40DB-B863-786DEEB337D2}" type="pres">
      <dgm:prSet presAssocID="{56ABB983-04F7-40F2-A00E-4E6D6B6F76FA}" presName="composite" presStyleCnt="0"/>
      <dgm:spPr/>
    </dgm:pt>
    <dgm:pt modelId="{3E0FDE5C-13D8-4998-904E-1D57E8C6DE00}" type="pres">
      <dgm:prSet presAssocID="{56ABB983-04F7-40F2-A00E-4E6D6B6F76FA}" presName="imgShp" presStyleLbl="fgImgPlace1" presStyleIdx="1" presStyleCnt="3"/>
      <dgm:spPr/>
    </dgm:pt>
    <dgm:pt modelId="{7D2E9628-5393-4662-ABC4-04309FD6DE88}" type="pres">
      <dgm:prSet presAssocID="{56ABB983-04F7-40F2-A00E-4E6D6B6F76FA}" presName="txShp" presStyleLbl="node1" presStyleIdx="1" presStyleCnt="3">
        <dgm:presLayoutVars>
          <dgm:bulletEnabled val="1"/>
        </dgm:presLayoutVars>
      </dgm:prSet>
      <dgm:spPr/>
    </dgm:pt>
    <dgm:pt modelId="{C1B2DB68-1964-430C-BE4D-EEACB193745A}" type="pres">
      <dgm:prSet presAssocID="{672606BF-E647-4AE9-A5F0-13B55718463E}" presName="spacing" presStyleCnt="0"/>
      <dgm:spPr/>
    </dgm:pt>
    <dgm:pt modelId="{083B139C-CDAD-4B12-B0AD-1BE2AC16E10E}" type="pres">
      <dgm:prSet presAssocID="{1A5887FF-D8FF-44C6-99E7-BA5265A56EE3}" presName="composite" presStyleCnt="0"/>
      <dgm:spPr/>
    </dgm:pt>
    <dgm:pt modelId="{67645191-DB02-411F-AB54-D39568C2A39D}" type="pres">
      <dgm:prSet presAssocID="{1A5887FF-D8FF-44C6-99E7-BA5265A56EE3}" presName="imgShp" presStyleLbl="fgImgPlace1" presStyleIdx="2" presStyleCnt="3"/>
      <dgm:spPr/>
    </dgm:pt>
    <dgm:pt modelId="{E16A703D-C4F1-4B9F-A367-8F6849822E24}" type="pres">
      <dgm:prSet presAssocID="{1A5887FF-D8FF-44C6-99E7-BA5265A56EE3}" presName="txShp" presStyleLbl="node1" presStyleIdx="2" presStyleCnt="3">
        <dgm:presLayoutVars>
          <dgm:bulletEnabled val="1"/>
        </dgm:presLayoutVars>
      </dgm:prSet>
      <dgm:spPr/>
    </dgm:pt>
  </dgm:ptLst>
  <dgm:cxnLst>
    <dgm:cxn modelId="{415BDD27-51D4-4608-A446-E076D6DD7972}" srcId="{172326BB-B0DA-47E4-9788-29C347179A49}" destId="{255FDF60-04AE-4660-9F11-FDCBD5150837}" srcOrd="0" destOrd="0" parTransId="{AD1BA3A0-D7F2-4915-9877-1976B189F9ED}" sibTransId="{8193BC7D-1B0D-4B91-8ED5-D96D992F5D82}"/>
    <dgm:cxn modelId="{9D42B732-F2A4-4926-80A5-071A1C9EF8E0}" srcId="{172326BB-B0DA-47E4-9788-29C347179A49}" destId="{56ABB983-04F7-40F2-A00E-4E6D6B6F76FA}" srcOrd="1" destOrd="0" parTransId="{6F0AC54B-6257-4F46-B2E6-52996DA2192E}" sibTransId="{672606BF-E647-4AE9-A5F0-13B55718463E}"/>
    <dgm:cxn modelId="{A8991942-1530-4ACC-8ECD-272A04F035EB}" srcId="{172326BB-B0DA-47E4-9788-29C347179A49}" destId="{1A5887FF-D8FF-44C6-99E7-BA5265A56EE3}" srcOrd="2" destOrd="0" parTransId="{B5679B70-CCF4-4BDD-B412-129C446AF193}" sibTransId="{05507880-ED08-4228-A4A9-3D2428261FE1}"/>
    <dgm:cxn modelId="{F1EC3543-AC8F-4390-8115-B89F51096B2F}" type="presOf" srcId="{1A5887FF-D8FF-44C6-99E7-BA5265A56EE3}" destId="{E16A703D-C4F1-4B9F-A367-8F6849822E24}" srcOrd="0" destOrd="0" presId="urn:microsoft.com/office/officeart/2005/8/layout/vList3"/>
    <dgm:cxn modelId="{C459AFB2-D75C-4C56-A997-33E0C1FA4341}" type="presOf" srcId="{255FDF60-04AE-4660-9F11-FDCBD5150837}" destId="{4D0D136A-FC2A-4104-9649-90F339304927}" srcOrd="0" destOrd="0" presId="urn:microsoft.com/office/officeart/2005/8/layout/vList3"/>
    <dgm:cxn modelId="{F3BFCABA-BB69-41FE-AC93-843F192C0C3A}" type="presOf" srcId="{56ABB983-04F7-40F2-A00E-4E6D6B6F76FA}" destId="{7D2E9628-5393-4662-ABC4-04309FD6DE88}" srcOrd="0" destOrd="0" presId="urn:microsoft.com/office/officeart/2005/8/layout/vList3"/>
    <dgm:cxn modelId="{8FB599C4-1A2A-4D8F-A281-E5EFEC2884AA}" type="presOf" srcId="{172326BB-B0DA-47E4-9788-29C347179A49}" destId="{5A1EF552-F11F-4881-AD9E-044C1A7A3A68}" srcOrd="0" destOrd="0" presId="urn:microsoft.com/office/officeart/2005/8/layout/vList3"/>
    <dgm:cxn modelId="{3312F7BE-9329-4E9E-B860-E8FF593503A6}" type="presParOf" srcId="{5A1EF552-F11F-4881-AD9E-044C1A7A3A68}" destId="{32FE9BB8-6B13-4533-81C2-7B5D54061E89}" srcOrd="0" destOrd="0" presId="urn:microsoft.com/office/officeart/2005/8/layout/vList3"/>
    <dgm:cxn modelId="{800DC8C4-0340-44E2-B471-AC8A5F3415B5}" type="presParOf" srcId="{32FE9BB8-6B13-4533-81C2-7B5D54061E89}" destId="{DD9D9A3B-6E78-43B0-AD6C-75B8AE56B555}" srcOrd="0" destOrd="0" presId="urn:microsoft.com/office/officeart/2005/8/layout/vList3"/>
    <dgm:cxn modelId="{1FB3FB9D-3A14-40CA-866C-B6CB747AFA73}" type="presParOf" srcId="{32FE9BB8-6B13-4533-81C2-7B5D54061E89}" destId="{4D0D136A-FC2A-4104-9649-90F339304927}" srcOrd="1" destOrd="0" presId="urn:microsoft.com/office/officeart/2005/8/layout/vList3"/>
    <dgm:cxn modelId="{C43758D7-4C44-4C90-95B5-C63656419020}" type="presParOf" srcId="{5A1EF552-F11F-4881-AD9E-044C1A7A3A68}" destId="{5DAA3A48-24F1-4F06-B51A-F61B9A3BAACE}" srcOrd="1" destOrd="0" presId="urn:microsoft.com/office/officeart/2005/8/layout/vList3"/>
    <dgm:cxn modelId="{BDAF26E7-0AE3-41F4-963C-E529ACD8D2F6}" type="presParOf" srcId="{5A1EF552-F11F-4881-AD9E-044C1A7A3A68}" destId="{D5FEF300-AEF2-40DB-B863-786DEEB337D2}" srcOrd="2" destOrd="0" presId="urn:microsoft.com/office/officeart/2005/8/layout/vList3"/>
    <dgm:cxn modelId="{D2B8AFF9-4070-4A27-A1C2-4C8A8A2F3353}" type="presParOf" srcId="{D5FEF300-AEF2-40DB-B863-786DEEB337D2}" destId="{3E0FDE5C-13D8-4998-904E-1D57E8C6DE00}" srcOrd="0" destOrd="0" presId="urn:microsoft.com/office/officeart/2005/8/layout/vList3"/>
    <dgm:cxn modelId="{1C047E00-CDEA-4735-83F1-B2588229327A}" type="presParOf" srcId="{D5FEF300-AEF2-40DB-B863-786DEEB337D2}" destId="{7D2E9628-5393-4662-ABC4-04309FD6DE88}" srcOrd="1" destOrd="0" presId="urn:microsoft.com/office/officeart/2005/8/layout/vList3"/>
    <dgm:cxn modelId="{2C9BADFF-61C2-48DF-81D4-E07CD416F04D}" type="presParOf" srcId="{5A1EF552-F11F-4881-AD9E-044C1A7A3A68}" destId="{C1B2DB68-1964-430C-BE4D-EEACB193745A}" srcOrd="3" destOrd="0" presId="urn:microsoft.com/office/officeart/2005/8/layout/vList3"/>
    <dgm:cxn modelId="{3AFA7AFD-ADC4-45FA-9491-098FA51FBB72}" type="presParOf" srcId="{5A1EF552-F11F-4881-AD9E-044C1A7A3A68}" destId="{083B139C-CDAD-4B12-B0AD-1BE2AC16E10E}" srcOrd="4" destOrd="0" presId="urn:microsoft.com/office/officeart/2005/8/layout/vList3"/>
    <dgm:cxn modelId="{20ED34B6-2740-4A4B-A13F-A7C46BA7B5F0}" type="presParOf" srcId="{083B139C-CDAD-4B12-B0AD-1BE2AC16E10E}" destId="{67645191-DB02-411F-AB54-D39568C2A39D}" srcOrd="0" destOrd="0" presId="urn:microsoft.com/office/officeart/2005/8/layout/vList3"/>
    <dgm:cxn modelId="{4A946807-EDE4-4938-A85C-48A62BFC7122}" type="presParOf" srcId="{083B139C-CDAD-4B12-B0AD-1BE2AC16E10E}" destId="{E16A703D-C4F1-4B9F-A367-8F6849822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15F3858-137E-4FF5-9DFB-591ADE098BE0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BB11E98-9DE6-4C0F-96B2-6E1EFB12DD20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Практичні навички</a:t>
          </a:r>
        </a:p>
      </dgm:t>
    </dgm:pt>
    <dgm:pt modelId="{551A92FC-AE3C-4D42-A9F0-DDEC65C66D29}" type="parTrans" cxnId="{6F175D9B-7619-42A3-A460-155A260EFF74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E2B73CE-B90A-4F34-A4F0-C69E2B83171A}" type="sibTrans" cxnId="{6F175D9B-7619-42A3-A460-155A260EFF74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76BAE1D-2CE0-4EB2-A079-827363CA6221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Здоров'я </a:t>
          </a:r>
        </a:p>
      </dgm:t>
    </dgm:pt>
    <dgm:pt modelId="{F8B5F271-92FC-4F47-9C19-9E231916EECE}" type="parTrans" cxnId="{01100E9A-FAFA-414D-AC77-9F4C37E800A4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8A7BF74-4B2D-448F-9FDC-F66E7153D96C}" type="sibTrans" cxnId="{01100E9A-FAFA-414D-AC77-9F4C37E800A4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E76CCD1-409F-45CD-B585-0A10C01854A1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Основні компетенції</a:t>
          </a:r>
        </a:p>
      </dgm:t>
    </dgm:pt>
    <dgm:pt modelId="{814E0DE6-A59E-45D3-ABB2-ADF35D20D9AA}" type="parTrans" cxnId="{90FFD9AA-5630-43BD-A1B0-8585DAA661BD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D130AE5-08D9-4716-9B49-5C2B6DF871E7}" type="sibTrans" cxnId="{90FFD9AA-5630-43BD-A1B0-8585DAA661BD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D29FE61-0457-4D51-987A-EFD11CAEC4A3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Сучасні знання</a:t>
          </a:r>
        </a:p>
      </dgm:t>
    </dgm:pt>
    <dgm:pt modelId="{F577A708-8087-4F83-AFF8-D34951747571}" type="parTrans" cxnId="{842134EC-F194-489E-9C63-5AB395D90720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FD28543-843E-4F65-ACED-030DB70BDE98}" type="sibTrans" cxnId="{842134EC-F194-489E-9C63-5AB395D90720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0B968F9-A58A-4B19-88AD-EF3ABC5BF74B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Фундаментальні знання</a:t>
          </a:r>
        </a:p>
      </dgm:t>
    </dgm:pt>
    <dgm:pt modelId="{440B0179-301D-4228-BFF8-02F01B58B2FF}" type="parTrans" cxnId="{3AB06B39-2B4B-481B-8A80-07CFF6658364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5C05E58-900B-419E-B96C-E28135C29404}" type="sibTrans" cxnId="{3AB06B39-2B4B-481B-8A80-07CFF6658364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D3FE13C-BC68-45CD-A654-99BE5DE33869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Вміння навчатися впродовж життя</a:t>
          </a:r>
        </a:p>
      </dgm:t>
    </dgm:pt>
    <dgm:pt modelId="{8ABE33AD-E660-4633-B066-E76A1F793FE2}" type="parTrans" cxnId="{D2C6FAB8-BC14-4E93-8375-7AEF0A07D9AC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4EC0CB3-8D9C-43D0-A198-BACAB088B663}" type="sibTrans" cxnId="{D2C6FAB8-BC14-4E93-8375-7AEF0A07D9AC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943A4B2-4218-422F-8D03-E41A091F0E7C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800" b="1" dirty="0">
              <a:solidFill>
                <a:srgbClr val="002060"/>
              </a:solidFill>
              <a:latin typeface="Monotype Corsiva" panose="03010101010201010101" pitchFamily="66" charset="0"/>
            </a:rPr>
            <a:t>Обробка інформації</a:t>
          </a:r>
        </a:p>
      </dgm:t>
    </dgm:pt>
    <dgm:pt modelId="{E0B705BB-5CC9-4ECE-9D0A-8DFE6ECD3452}" type="parTrans" cxnId="{5554C0A4-33B2-46C0-90A7-4F5CFB333B46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9D35A7D-6FED-46E7-A551-0E918642A145}" type="sibTrans" cxnId="{5554C0A4-33B2-46C0-90A7-4F5CFB333B46}">
      <dgm:prSet/>
      <dgm:spPr/>
      <dgm:t>
        <a:bodyPr/>
        <a:lstStyle/>
        <a:p>
          <a:endParaRPr lang="uk-UA" sz="2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4BE99B4-6EF1-46C5-A658-DB59FCDAC13E}" type="pres">
      <dgm:prSet presAssocID="{C15F3858-137E-4FF5-9DFB-591ADE098BE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FABDF92-ECE3-4141-B907-DBE6D237B1EE}" type="pres">
      <dgm:prSet presAssocID="{0BB11E98-9DE6-4C0F-96B2-6E1EFB12DD20}" presName="singleCycle" presStyleCnt="0"/>
      <dgm:spPr/>
    </dgm:pt>
    <dgm:pt modelId="{C394476F-A431-4D53-8462-48234B0EFCE9}" type="pres">
      <dgm:prSet presAssocID="{0BB11E98-9DE6-4C0F-96B2-6E1EFB12DD20}" presName="singleCenter" presStyleLbl="node1" presStyleIdx="0" presStyleCnt="7" custScaleX="200669" custScaleY="173816" custLinFactNeighborX="0" custLinFactNeighborY="1584">
        <dgm:presLayoutVars>
          <dgm:chMax val="7"/>
          <dgm:chPref val="7"/>
        </dgm:presLayoutVars>
      </dgm:prSet>
      <dgm:spPr>
        <a:prstGeom prst="quadArrow">
          <a:avLst/>
        </a:prstGeom>
      </dgm:spPr>
    </dgm:pt>
    <dgm:pt modelId="{C7A51214-7D25-4E39-9766-5C07138CF030}" type="pres">
      <dgm:prSet presAssocID="{F8B5F271-92FC-4F47-9C19-9E231916EECE}" presName="Name56" presStyleLbl="parChTrans1D2" presStyleIdx="0" presStyleCnt="6"/>
      <dgm:spPr/>
    </dgm:pt>
    <dgm:pt modelId="{369F5C45-D213-4D3E-8C6F-B2609ACF1694}" type="pres">
      <dgm:prSet presAssocID="{876BAE1D-2CE0-4EB2-A079-827363CA6221}" presName="text0" presStyleLbl="node1" presStyleIdx="1" presStyleCnt="7" custScaleX="218345" custScaleY="160116">
        <dgm:presLayoutVars>
          <dgm:bulletEnabled val="1"/>
        </dgm:presLayoutVars>
      </dgm:prSet>
      <dgm:spPr>
        <a:prstGeom prst="star6">
          <a:avLst/>
        </a:prstGeom>
      </dgm:spPr>
    </dgm:pt>
    <dgm:pt modelId="{0D477465-0AB7-4AE6-AF73-169FB26A0E5B}" type="pres">
      <dgm:prSet presAssocID="{814E0DE6-A59E-45D3-ABB2-ADF35D20D9AA}" presName="Name56" presStyleLbl="parChTrans1D2" presStyleIdx="1" presStyleCnt="6"/>
      <dgm:spPr/>
    </dgm:pt>
    <dgm:pt modelId="{38EC7A68-1C58-412A-8985-D083A324DA96}" type="pres">
      <dgm:prSet presAssocID="{8E76CCD1-409F-45CD-B585-0A10C01854A1}" presName="text0" presStyleLbl="node1" presStyleIdx="2" presStyleCnt="7" custScaleX="286273" custRadScaleRad="132739" custRadScaleInc="20073">
        <dgm:presLayoutVars>
          <dgm:bulletEnabled val="1"/>
        </dgm:presLayoutVars>
      </dgm:prSet>
      <dgm:spPr>
        <a:prstGeom prst="flowChartSummingJunction">
          <a:avLst/>
        </a:prstGeom>
      </dgm:spPr>
    </dgm:pt>
    <dgm:pt modelId="{68ABDD23-CE83-41E3-8E4B-2AC8ED90133D}" type="pres">
      <dgm:prSet presAssocID="{F577A708-8087-4F83-AFF8-D34951747571}" presName="Name56" presStyleLbl="parChTrans1D2" presStyleIdx="2" presStyleCnt="6"/>
      <dgm:spPr/>
    </dgm:pt>
    <dgm:pt modelId="{F1603330-0165-4BDE-AE15-5AD58425F1DD}" type="pres">
      <dgm:prSet presAssocID="{8D29FE61-0457-4D51-987A-EFD11CAEC4A3}" presName="text0" presStyleLbl="node1" presStyleIdx="3" presStyleCnt="7" custScaleX="192031" custScaleY="192754" custRadScaleRad="127351" custRadScaleInc="-43967">
        <dgm:presLayoutVars>
          <dgm:bulletEnabled val="1"/>
        </dgm:presLayoutVars>
      </dgm:prSet>
      <dgm:spPr>
        <a:prstGeom prst="star6">
          <a:avLst/>
        </a:prstGeom>
      </dgm:spPr>
    </dgm:pt>
    <dgm:pt modelId="{0B163150-7A32-48C4-8841-5AC4C8B83C95}" type="pres">
      <dgm:prSet presAssocID="{440B0179-301D-4228-BFF8-02F01B58B2FF}" presName="Name56" presStyleLbl="parChTrans1D2" presStyleIdx="3" presStyleCnt="6"/>
      <dgm:spPr/>
    </dgm:pt>
    <dgm:pt modelId="{22506B3F-7A38-435E-BECC-3C3E14053F7A}" type="pres">
      <dgm:prSet presAssocID="{D0B968F9-A58A-4B19-88AD-EF3ABC5BF74B}" presName="text0" presStyleLbl="node1" presStyleIdx="4" presStyleCnt="7" custScaleX="374239">
        <dgm:presLayoutVars>
          <dgm:bulletEnabled val="1"/>
        </dgm:presLayoutVars>
      </dgm:prSet>
      <dgm:spPr>
        <a:prstGeom prst="flowChartSummingJunction">
          <a:avLst/>
        </a:prstGeom>
      </dgm:spPr>
    </dgm:pt>
    <dgm:pt modelId="{E50EA877-8490-4739-8E8A-B64969CC74E3}" type="pres">
      <dgm:prSet presAssocID="{8ABE33AD-E660-4633-B066-E76A1F793FE2}" presName="Name56" presStyleLbl="parChTrans1D2" presStyleIdx="4" presStyleCnt="6"/>
      <dgm:spPr/>
    </dgm:pt>
    <dgm:pt modelId="{6E324519-98D1-4335-A0F1-1AFDA0B0CE0A}" type="pres">
      <dgm:prSet presAssocID="{9D3FE13C-BC68-45CD-A654-99BE5DE33869}" presName="text0" presStyleLbl="node1" presStyleIdx="5" presStyleCnt="7" custScaleX="317690" custScaleY="230173" custRadScaleRad="153563" custRadScaleInc="54658">
        <dgm:presLayoutVars>
          <dgm:bulletEnabled val="1"/>
        </dgm:presLayoutVars>
      </dgm:prSet>
      <dgm:spPr>
        <a:prstGeom prst="star6">
          <a:avLst/>
        </a:prstGeom>
      </dgm:spPr>
    </dgm:pt>
    <dgm:pt modelId="{62939A3E-9D89-4CA8-A9E7-8B70A0B8F435}" type="pres">
      <dgm:prSet presAssocID="{E0B705BB-5CC9-4ECE-9D0A-8DFE6ECD3452}" presName="Name56" presStyleLbl="parChTrans1D2" presStyleIdx="5" presStyleCnt="6"/>
      <dgm:spPr/>
    </dgm:pt>
    <dgm:pt modelId="{E12FFC71-AF4E-455C-8597-0B5372126B7D}" type="pres">
      <dgm:prSet presAssocID="{5943A4B2-4218-422F-8D03-E41A091F0E7C}" presName="text0" presStyleLbl="node1" presStyleIdx="6" presStyleCnt="7" custScaleX="319309" custRadScaleRad="144988" custRadScaleInc="-29097">
        <dgm:presLayoutVars>
          <dgm:bulletEnabled val="1"/>
        </dgm:presLayoutVars>
      </dgm:prSet>
      <dgm:spPr>
        <a:prstGeom prst="flowChartSummingJunction">
          <a:avLst/>
        </a:prstGeom>
      </dgm:spPr>
    </dgm:pt>
  </dgm:ptLst>
  <dgm:cxnLst>
    <dgm:cxn modelId="{D4957617-9015-477C-9FB3-AEB7107EEE99}" type="presOf" srcId="{C15F3858-137E-4FF5-9DFB-591ADE098BE0}" destId="{04BE99B4-6EF1-46C5-A658-DB59FCDAC13E}" srcOrd="0" destOrd="0" presId="urn:microsoft.com/office/officeart/2008/layout/RadialCluster"/>
    <dgm:cxn modelId="{C564031D-FD7D-4A08-A013-0FFD11B38D6B}" type="presOf" srcId="{0BB11E98-9DE6-4C0F-96B2-6E1EFB12DD20}" destId="{C394476F-A431-4D53-8462-48234B0EFCE9}" srcOrd="0" destOrd="0" presId="urn:microsoft.com/office/officeart/2008/layout/RadialCluster"/>
    <dgm:cxn modelId="{68AFFF24-3F62-4D48-B51B-CD10B36367B0}" type="presOf" srcId="{8D29FE61-0457-4D51-987A-EFD11CAEC4A3}" destId="{F1603330-0165-4BDE-AE15-5AD58425F1DD}" srcOrd="0" destOrd="0" presId="urn:microsoft.com/office/officeart/2008/layout/RadialCluster"/>
    <dgm:cxn modelId="{3AB06B39-2B4B-481B-8A80-07CFF6658364}" srcId="{0BB11E98-9DE6-4C0F-96B2-6E1EFB12DD20}" destId="{D0B968F9-A58A-4B19-88AD-EF3ABC5BF74B}" srcOrd="3" destOrd="0" parTransId="{440B0179-301D-4228-BFF8-02F01B58B2FF}" sibTransId="{75C05E58-900B-419E-B96C-E28135C29404}"/>
    <dgm:cxn modelId="{B911933C-31DB-41B8-A35A-BF915605CC9B}" type="presOf" srcId="{E0B705BB-5CC9-4ECE-9D0A-8DFE6ECD3452}" destId="{62939A3E-9D89-4CA8-A9E7-8B70A0B8F435}" srcOrd="0" destOrd="0" presId="urn:microsoft.com/office/officeart/2008/layout/RadialCluster"/>
    <dgm:cxn modelId="{4F805041-0CAD-4233-BA98-7A8883B0A6BF}" type="presOf" srcId="{8E76CCD1-409F-45CD-B585-0A10C01854A1}" destId="{38EC7A68-1C58-412A-8985-D083A324DA96}" srcOrd="0" destOrd="0" presId="urn:microsoft.com/office/officeart/2008/layout/RadialCluster"/>
    <dgm:cxn modelId="{6477D66B-D9BE-497C-A816-FE4680C27623}" type="presOf" srcId="{876BAE1D-2CE0-4EB2-A079-827363CA6221}" destId="{369F5C45-D213-4D3E-8C6F-B2609ACF1694}" srcOrd="0" destOrd="0" presId="urn:microsoft.com/office/officeart/2008/layout/RadialCluster"/>
    <dgm:cxn modelId="{2025854D-10A6-43FC-9E9A-8657211CE8DE}" type="presOf" srcId="{8ABE33AD-E660-4633-B066-E76A1F793FE2}" destId="{E50EA877-8490-4739-8E8A-B64969CC74E3}" srcOrd="0" destOrd="0" presId="urn:microsoft.com/office/officeart/2008/layout/RadialCluster"/>
    <dgm:cxn modelId="{10987F4E-24A3-43A5-BAE5-18C27645B966}" type="presOf" srcId="{D0B968F9-A58A-4B19-88AD-EF3ABC5BF74B}" destId="{22506B3F-7A38-435E-BECC-3C3E14053F7A}" srcOrd="0" destOrd="0" presId="urn:microsoft.com/office/officeart/2008/layout/RadialCluster"/>
    <dgm:cxn modelId="{B4BEAF84-C298-4524-8BAC-67A624C4F70E}" type="presOf" srcId="{814E0DE6-A59E-45D3-ABB2-ADF35D20D9AA}" destId="{0D477465-0AB7-4AE6-AF73-169FB26A0E5B}" srcOrd="0" destOrd="0" presId="urn:microsoft.com/office/officeart/2008/layout/RadialCluster"/>
    <dgm:cxn modelId="{55A8198B-221C-4BB5-BE0A-7252BB102AC7}" type="presOf" srcId="{5943A4B2-4218-422F-8D03-E41A091F0E7C}" destId="{E12FFC71-AF4E-455C-8597-0B5372126B7D}" srcOrd="0" destOrd="0" presId="urn:microsoft.com/office/officeart/2008/layout/RadialCluster"/>
    <dgm:cxn modelId="{5EA61399-05BC-4838-92CC-11C866B9A79D}" type="presOf" srcId="{F577A708-8087-4F83-AFF8-D34951747571}" destId="{68ABDD23-CE83-41E3-8E4B-2AC8ED90133D}" srcOrd="0" destOrd="0" presId="urn:microsoft.com/office/officeart/2008/layout/RadialCluster"/>
    <dgm:cxn modelId="{01100E9A-FAFA-414D-AC77-9F4C37E800A4}" srcId="{0BB11E98-9DE6-4C0F-96B2-6E1EFB12DD20}" destId="{876BAE1D-2CE0-4EB2-A079-827363CA6221}" srcOrd="0" destOrd="0" parTransId="{F8B5F271-92FC-4F47-9C19-9E231916EECE}" sibTransId="{E8A7BF74-4B2D-448F-9FDC-F66E7153D96C}"/>
    <dgm:cxn modelId="{6F175D9B-7619-42A3-A460-155A260EFF74}" srcId="{C15F3858-137E-4FF5-9DFB-591ADE098BE0}" destId="{0BB11E98-9DE6-4C0F-96B2-6E1EFB12DD20}" srcOrd="0" destOrd="0" parTransId="{551A92FC-AE3C-4D42-A9F0-DDEC65C66D29}" sibTransId="{6E2B73CE-B90A-4F34-A4F0-C69E2B83171A}"/>
    <dgm:cxn modelId="{5554C0A4-33B2-46C0-90A7-4F5CFB333B46}" srcId="{0BB11E98-9DE6-4C0F-96B2-6E1EFB12DD20}" destId="{5943A4B2-4218-422F-8D03-E41A091F0E7C}" srcOrd="5" destOrd="0" parTransId="{E0B705BB-5CC9-4ECE-9D0A-8DFE6ECD3452}" sibTransId="{99D35A7D-6FED-46E7-A551-0E918642A145}"/>
    <dgm:cxn modelId="{90FFD9AA-5630-43BD-A1B0-8585DAA661BD}" srcId="{0BB11E98-9DE6-4C0F-96B2-6E1EFB12DD20}" destId="{8E76CCD1-409F-45CD-B585-0A10C01854A1}" srcOrd="1" destOrd="0" parTransId="{814E0DE6-A59E-45D3-ABB2-ADF35D20D9AA}" sibTransId="{DD130AE5-08D9-4716-9B49-5C2B6DF871E7}"/>
    <dgm:cxn modelId="{D2C6FAB8-BC14-4E93-8375-7AEF0A07D9AC}" srcId="{0BB11E98-9DE6-4C0F-96B2-6E1EFB12DD20}" destId="{9D3FE13C-BC68-45CD-A654-99BE5DE33869}" srcOrd="4" destOrd="0" parTransId="{8ABE33AD-E660-4633-B066-E76A1F793FE2}" sibTransId="{84EC0CB3-8D9C-43D0-A198-BACAB088B663}"/>
    <dgm:cxn modelId="{2AFF0BD1-66AD-46CD-B564-3BC08B826BAE}" type="presOf" srcId="{9D3FE13C-BC68-45CD-A654-99BE5DE33869}" destId="{6E324519-98D1-4335-A0F1-1AFDA0B0CE0A}" srcOrd="0" destOrd="0" presId="urn:microsoft.com/office/officeart/2008/layout/RadialCluster"/>
    <dgm:cxn modelId="{65A78EDB-9FDC-4BBD-8C46-06BD8145301F}" type="presOf" srcId="{440B0179-301D-4228-BFF8-02F01B58B2FF}" destId="{0B163150-7A32-48C4-8841-5AC4C8B83C95}" srcOrd="0" destOrd="0" presId="urn:microsoft.com/office/officeart/2008/layout/RadialCluster"/>
    <dgm:cxn modelId="{842134EC-F194-489E-9C63-5AB395D90720}" srcId="{0BB11E98-9DE6-4C0F-96B2-6E1EFB12DD20}" destId="{8D29FE61-0457-4D51-987A-EFD11CAEC4A3}" srcOrd="2" destOrd="0" parTransId="{F577A708-8087-4F83-AFF8-D34951747571}" sibTransId="{5FD28543-843E-4F65-ACED-030DB70BDE98}"/>
    <dgm:cxn modelId="{6AE546FF-2952-4CB3-A51C-00F1C32956D3}" type="presOf" srcId="{F8B5F271-92FC-4F47-9C19-9E231916EECE}" destId="{C7A51214-7D25-4E39-9766-5C07138CF030}" srcOrd="0" destOrd="0" presId="urn:microsoft.com/office/officeart/2008/layout/RadialCluster"/>
    <dgm:cxn modelId="{732AB9A0-08C4-448B-84CE-EE77B171E9BF}" type="presParOf" srcId="{04BE99B4-6EF1-46C5-A658-DB59FCDAC13E}" destId="{BFABDF92-ECE3-4141-B907-DBE6D237B1EE}" srcOrd="0" destOrd="0" presId="urn:microsoft.com/office/officeart/2008/layout/RadialCluster"/>
    <dgm:cxn modelId="{9272CEEA-339E-4F57-AC39-AA1222A5BA66}" type="presParOf" srcId="{BFABDF92-ECE3-4141-B907-DBE6D237B1EE}" destId="{C394476F-A431-4D53-8462-48234B0EFCE9}" srcOrd="0" destOrd="0" presId="urn:microsoft.com/office/officeart/2008/layout/RadialCluster"/>
    <dgm:cxn modelId="{59B7847C-47A5-45C8-BC23-45E75667E8F4}" type="presParOf" srcId="{BFABDF92-ECE3-4141-B907-DBE6D237B1EE}" destId="{C7A51214-7D25-4E39-9766-5C07138CF030}" srcOrd="1" destOrd="0" presId="urn:microsoft.com/office/officeart/2008/layout/RadialCluster"/>
    <dgm:cxn modelId="{DBD27F1C-BA7E-40D5-9A3D-DA015FE71C93}" type="presParOf" srcId="{BFABDF92-ECE3-4141-B907-DBE6D237B1EE}" destId="{369F5C45-D213-4D3E-8C6F-B2609ACF1694}" srcOrd="2" destOrd="0" presId="urn:microsoft.com/office/officeart/2008/layout/RadialCluster"/>
    <dgm:cxn modelId="{BA392B18-909C-4B01-9837-F6C5DD0DB2B1}" type="presParOf" srcId="{BFABDF92-ECE3-4141-B907-DBE6D237B1EE}" destId="{0D477465-0AB7-4AE6-AF73-169FB26A0E5B}" srcOrd="3" destOrd="0" presId="urn:microsoft.com/office/officeart/2008/layout/RadialCluster"/>
    <dgm:cxn modelId="{57F5636A-7881-4636-B17D-9FCF1C58DDAA}" type="presParOf" srcId="{BFABDF92-ECE3-4141-B907-DBE6D237B1EE}" destId="{38EC7A68-1C58-412A-8985-D083A324DA96}" srcOrd="4" destOrd="0" presId="urn:microsoft.com/office/officeart/2008/layout/RadialCluster"/>
    <dgm:cxn modelId="{445D5A8C-F8C5-4958-A80C-5E6A3ACAC33A}" type="presParOf" srcId="{BFABDF92-ECE3-4141-B907-DBE6D237B1EE}" destId="{68ABDD23-CE83-41E3-8E4B-2AC8ED90133D}" srcOrd="5" destOrd="0" presId="urn:microsoft.com/office/officeart/2008/layout/RadialCluster"/>
    <dgm:cxn modelId="{A6479338-4281-4106-94A1-72E2740DE764}" type="presParOf" srcId="{BFABDF92-ECE3-4141-B907-DBE6D237B1EE}" destId="{F1603330-0165-4BDE-AE15-5AD58425F1DD}" srcOrd="6" destOrd="0" presId="urn:microsoft.com/office/officeart/2008/layout/RadialCluster"/>
    <dgm:cxn modelId="{A75CD8BB-845B-4CEB-8A63-629B73BFB104}" type="presParOf" srcId="{BFABDF92-ECE3-4141-B907-DBE6D237B1EE}" destId="{0B163150-7A32-48C4-8841-5AC4C8B83C95}" srcOrd="7" destOrd="0" presId="urn:microsoft.com/office/officeart/2008/layout/RadialCluster"/>
    <dgm:cxn modelId="{913240B6-BAD6-4A19-B771-E75EAD00B3F7}" type="presParOf" srcId="{BFABDF92-ECE3-4141-B907-DBE6D237B1EE}" destId="{22506B3F-7A38-435E-BECC-3C3E14053F7A}" srcOrd="8" destOrd="0" presId="urn:microsoft.com/office/officeart/2008/layout/RadialCluster"/>
    <dgm:cxn modelId="{52C90A28-372B-43CD-8FD3-FBB269EDC1DD}" type="presParOf" srcId="{BFABDF92-ECE3-4141-B907-DBE6D237B1EE}" destId="{E50EA877-8490-4739-8E8A-B64969CC74E3}" srcOrd="9" destOrd="0" presId="urn:microsoft.com/office/officeart/2008/layout/RadialCluster"/>
    <dgm:cxn modelId="{96F9217E-FC0C-4285-A491-C72BD8CB3250}" type="presParOf" srcId="{BFABDF92-ECE3-4141-B907-DBE6D237B1EE}" destId="{6E324519-98D1-4335-A0F1-1AFDA0B0CE0A}" srcOrd="10" destOrd="0" presId="urn:microsoft.com/office/officeart/2008/layout/RadialCluster"/>
    <dgm:cxn modelId="{06957EEF-A010-4814-8C09-30C1B427A4F6}" type="presParOf" srcId="{BFABDF92-ECE3-4141-B907-DBE6D237B1EE}" destId="{62939A3E-9D89-4CA8-A9E7-8B70A0B8F435}" srcOrd="11" destOrd="0" presId="urn:microsoft.com/office/officeart/2008/layout/RadialCluster"/>
    <dgm:cxn modelId="{5DCAEFFB-EBD0-4EDD-93B9-175DCBA91269}" type="presParOf" srcId="{BFABDF92-ECE3-4141-B907-DBE6D237B1EE}" destId="{E12FFC71-AF4E-455C-8597-0B5372126B7D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F303186-0B71-48E5-A087-A38DE9F2B95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495D633-CE26-4359-9EFA-BE291DE6D8B8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комфортних умов роботи та навчання  для всіх учасників навчально-виховного процесу, враховуючи принципи універсального дизайну </a:t>
          </a:r>
        </a:p>
      </dgm:t>
    </dgm:pt>
    <dgm:pt modelId="{F477D101-0CC0-4F58-8CD3-654D6E1B4327}" type="parTrans" cxnId="{4029DBD5-B099-48F8-97D7-3A41F7621E0B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757DEF-20C8-4685-8D93-8799E39B478C}" type="sibTrans" cxnId="{4029DBD5-B099-48F8-97D7-3A41F7621E0B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4ABF95B-6FE8-4850-B346-D52FC9923BEB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Придбання для навчальних кабінетів проекторів, мультимедійних дошок та комп'ютерів ( з урахуванням фінансових можливостей) .</a:t>
          </a:r>
        </a:p>
      </dgm:t>
    </dgm:pt>
    <dgm:pt modelId="{7F5E595C-9AD6-4FA4-A11D-BFDD34385A97}" type="parTrans" cxnId="{D022738A-806D-41C9-A1CF-BBB8A14F50E4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F83D9A9C-A7A7-491C-9584-E9FF70F940EC}" type="sibTrans" cxnId="{D022738A-806D-41C9-A1CF-BBB8A14F50E4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F2D400F5-ED1A-491E-8743-62DB1FED77E9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на пришкільній території місця для відпочинку учнів.</a:t>
          </a:r>
        </a:p>
      </dgm:t>
    </dgm:pt>
    <dgm:pt modelId="{8E5FE8E4-197C-4BAD-89C3-5FAFA63673C1}" type="parTrans" cxnId="{D19DEDD8-3602-44F8-A775-293CC1D24789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14DC65C-A913-4B06-AE26-0D0E8CD8EF91}" type="sibTrans" cxnId="{D19DEDD8-3602-44F8-A775-293CC1D24789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0E4C013-703D-4687-9481-15387078166C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Проведення капітального ремонту та переоснащення навчальних кабінетів.</a:t>
          </a:r>
        </a:p>
      </dgm:t>
    </dgm:pt>
    <dgm:pt modelId="{0719CCF2-7013-4531-9A36-721E18F6EE06}" type="parTrans" cxnId="{88755A2B-28C0-4914-AEE0-8C01237DE2DF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E25FE31-43B8-4733-BC23-801BECCA60BB}" type="sibTrans" cxnId="{88755A2B-28C0-4914-AEE0-8C01237DE2DF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B5DBA2B-F553-46FF-94FD-5EE59F94E586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безперешкодного доступу до навчання у закладі освіти дітей з різними освітніми можливостями.</a:t>
          </a:r>
        </a:p>
      </dgm:t>
    </dgm:pt>
    <dgm:pt modelId="{1DCD2224-F074-4694-8C17-F483527101E3}" type="sibTrans" cxnId="{7CD509BB-7EBA-40F5-A1F7-54B92EABB8AE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3E45710-A557-4C60-874E-A3937D66435C}" type="parTrans" cxnId="{7CD509BB-7EBA-40F5-A1F7-54B92EABB8AE}">
      <dgm:prSet/>
      <dgm:spPr/>
      <dgm:t>
        <a:bodyPr/>
        <a:lstStyle/>
        <a:p>
          <a:endParaRPr lang="uk-UA" sz="24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BC7427E-25A8-491D-9DB5-8F1D59DC9BB9}" type="pres">
      <dgm:prSet presAssocID="{9F303186-0B71-48E5-A087-A38DE9F2B95F}" presName="Name0" presStyleCnt="0">
        <dgm:presLayoutVars>
          <dgm:chMax val="7"/>
          <dgm:chPref val="7"/>
          <dgm:dir/>
        </dgm:presLayoutVars>
      </dgm:prSet>
      <dgm:spPr/>
    </dgm:pt>
    <dgm:pt modelId="{DC235695-86BE-4855-A6E5-34511ED0B355}" type="pres">
      <dgm:prSet presAssocID="{9F303186-0B71-48E5-A087-A38DE9F2B95F}" presName="Name1" presStyleCnt="0"/>
      <dgm:spPr/>
    </dgm:pt>
    <dgm:pt modelId="{C2E2858D-D3FA-4F69-8F74-01B545BB8CDD}" type="pres">
      <dgm:prSet presAssocID="{9F303186-0B71-48E5-A087-A38DE9F2B95F}" presName="cycle" presStyleCnt="0"/>
      <dgm:spPr/>
    </dgm:pt>
    <dgm:pt modelId="{8592CF12-D401-40F9-85BE-55BEF7D8072E}" type="pres">
      <dgm:prSet presAssocID="{9F303186-0B71-48E5-A087-A38DE9F2B95F}" presName="srcNode" presStyleLbl="node1" presStyleIdx="0" presStyleCnt="5"/>
      <dgm:spPr/>
    </dgm:pt>
    <dgm:pt modelId="{A263914A-22A1-4544-A286-59629FC2D9B2}" type="pres">
      <dgm:prSet presAssocID="{9F303186-0B71-48E5-A087-A38DE9F2B95F}" presName="conn" presStyleLbl="parChTrans1D2" presStyleIdx="0" presStyleCnt="1"/>
      <dgm:spPr/>
    </dgm:pt>
    <dgm:pt modelId="{690A8A46-529B-49F9-86AC-572DC7BE6301}" type="pres">
      <dgm:prSet presAssocID="{9F303186-0B71-48E5-A087-A38DE9F2B95F}" presName="extraNode" presStyleLbl="node1" presStyleIdx="0" presStyleCnt="5"/>
      <dgm:spPr/>
    </dgm:pt>
    <dgm:pt modelId="{302E1BE8-CA13-4A5F-972D-225548D0DC70}" type="pres">
      <dgm:prSet presAssocID="{9F303186-0B71-48E5-A087-A38DE9F2B95F}" presName="dstNode" presStyleLbl="node1" presStyleIdx="0" presStyleCnt="5"/>
      <dgm:spPr/>
    </dgm:pt>
    <dgm:pt modelId="{8B955009-71DD-4184-90ED-BE57BDF92CA0}" type="pres">
      <dgm:prSet presAssocID="{D495D633-CE26-4359-9EFA-BE291DE6D8B8}" presName="text_1" presStyleLbl="node1" presStyleIdx="0" presStyleCnt="5" custScaleY="91845">
        <dgm:presLayoutVars>
          <dgm:bulletEnabled val="1"/>
        </dgm:presLayoutVars>
      </dgm:prSet>
      <dgm:spPr>
        <a:prstGeom prst="homePlate">
          <a:avLst/>
        </a:prstGeom>
      </dgm:spPr>
    </dgm:pt>
    <dgm:pt modelId="{95C58A17-98D7-49C8-83AC-B72833E79F5A}" type="pres">
      <dgm:prSet presAssocID="{D495D633-CE26-4359-9EFA-BE291DE6D8B8}" presName="accent_1" presStyleCnt="0"/>
      <dgm:spPr/>
    </dgm:pt>
    <dgm:pt modelId="{DFD642A8-62A3-4E7D-84AB-652CAA9EF4E2}" type="pres">
      <dgm:prSet presAssocID="{D495D633-CE26-4359-9EFA-BE291DE6D8B8}" presName="accentRepeatNode" presStyleLbl="solidFgAcc1" presStyleIdx="0" presStyleCnt="5"/>
      <dgm:spPr>
        <a:solidFill>
          <a:srgbClr val="FFFF00"/>
        </a:solidFill>
        <a:ln>
          <a:solidFill>
            <a:srgbClr val="002060"/>
          </a:solidFill>
        </a:ln>
      </dgm:spPr>
    </dgm:pt>
    <dgm:pt modelId="{8D3A5191-F0DF-46EA-9FCF-D2EC830E5EC5}" type="pres">
      <dgm:prSet presAssocID="{00E4C013-703D-4687-9481-15387078166C}" presName="text_2" presStyleLbl="node1" presStyleIdx="1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84DB8EED-6C32-4E55-A610-923949709CA5}" type="pres">
      <dgm:prSet presAssocID="{00E4C013-703D-4687-9481-15387078166C}" presName="accent_2" presStyleCnt="0"/>
      <dgm:spPr/>
    </dgm:pt>
    <dgm:pt modelId="{BBE07EE4-16DD-4146-A7B0-1692AD61734D}" type="pres">
      <dgm:prSet presAssocID="{00E4C013-703D-4687-9481-15387078166C}" presName="accentRepeatNode" presStyleLbl="solidFgAcc1" presStyleIdx="1" presStyleCnt="5"/>
      <dgm:spPr>
        <a:solidFill>
          <a:srgbClr val="00FFFF"/>
        </a:solidFill>
        <a:ln>
          <a:solidFill>
            <a:srgbClr val="002060"/>
          </a:solidFill>
        </a:ln>
      </dgm:spPr>
    </dgm:pt>
    <dgm:pt modelId="{AFA5D1C9-0A43-4ADE-8F3A-E5984FB106FD}" type="pres">
      <dgm:prSet presAssocID="{34ABF95B-6FE8-4850-B346-D52FC9923BEB}" presName="text_3" presStyleLbl="node1" presStyleIdx="2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FF64F87F-FD85-4BB8-9D7D-0E95634DBC9C}" type="pres">
      <dgm:prSet presAssocID="{34ABF95B-6FE8-4850-B346-D52FC9923BEB}" presName="accent_3" presStyleCnt="0"/>
      <dgm:spPr/>
    </dgm:pt>
    <dgm:pt modelId="{A2EA1DF5-7136-420C-B0DE-C89A5237146F}" type="pres">
      <dgm:prSet presAssocID="{34ABF95B-6FE8-4850-B346-D52FC9923BEB}" presName="accentRepeatNode" presStyleLbl="solidFgAcc1" presStyleIdx="2" presStyleCnt="5"/>
      <dgm:spPr>
        <a:solidFill>
          <a:srgbClr val="FFFF00"/>
        </a:solidFill>
        <a:ln>
          <a:solidFill>
            <a:srgbClr val="002060"/>
          </a:solidFill>
        </a:ln>
      </dgm:spPr>
    </dgm:pt>
    <dgm:pt modelId="{6B938DF5-48D0-4732-A804-3035462B4AB0}" type="pres">
      <dgm:prSet presAssocID="{F2D400F5-ED1A-491E-8743-62DB1FED77E9}" presName="text_4" presStyleLbl="node1" presStyleIdx="3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14595738-9FA8-43FA-8C41-FC31A2E317FA}" type="pres">
      <dgm:prSet presAssocID="{F2D400F5-ED1A-491E-8743-62DB1FED77E9}" presName="accent_4" presStyleCnt="0"/>
      <dgm:spPr/>
    </dgm:pt>
    <dgm:pt modelId="{A04606BE-14C1-4CD2-930A-C49F28453764}" type="pres">
      <dgm:prSet presAssocID="{F2D400F5-ED1A-491E-8743-62DB1FED77E9}" presName="accentRepeatNode" presStyleLbl="solidFgAcc1" presStyleIdx="3" presStyleCnt="5"/>
      <dgm:spPr>
        <a:solidFill>
          <a:srgbClr val="00FFFF"/>
        </a:solidFill>
        <a:ln>
          <a:solidFill>
            <a:srgbClr val="002060"/>
          </a:solidFill>
        </a:ln>
      </dgm:spPr>
    </dgm:pt>
    <dgm:pt modelId="{FF56B410-F753-4281-8275-57BA58E7C58B}" type="pres">
      <dgm:prSet presAssocID="{4B5DBA2B-F553-46FF-94FD-5EE59F94E586}" presName="text_5" presStyleLbl="node1" presStyleIdx="4" presStyleCnt="5">
        <dgm:presLayoutVars>
          <dgm:bulletEnabled val="1"/>
        </dgm:presLayoutVars>
      </dgm:prSet>
      <dgm:spPr>
        <a:prstGeom prst="homePlate">
          <a:avLst/>
        </a:prstGeom>
      </dgm:spPr>
    </dgm:pt>
    <dgm:pt modelId="{27A9D589-50EA-436E-B7DE-78E0320647DE}" type="pres">
      <dgm:prSet presAssocID="{4B5DBA2B-F553-46FF-94FD-5EE59F94E586}" presName="accent_5" presStyleCnt="0"/>
      <dgm:spPr/>
    </dgm:pt>
    <dgm:pt modelId="{E2463CB6-1E4C-4B9E-A091-CCEC233AD49A}" type="pres">
      <dgm:prSet presAssocID="{4B5DBA2B-F553-46FF-94FD-5EE59F94E586}" presName="accentRepeatNode" presStyleLbl="solidFgAcc1" presStyleIdx="4" presStyleCnt="5"/>
      <dgm:spPr>
        <a:solidFill>
          <a:srgbClr val="FFFF00"/>
        </a:solidFill>
        <a:ln>
          <a:solidFill>
            <a:srgbClr val="002060"/>
          </a:solidFill>
        </a:ln>
      </dgm:spPr>
    </dgm:pt>
  </dgm:ptLst>
  <dgm:cxnLst>
    <dgm:cxn modelId="{88755A2B-28C0-4914-AEE0-8C01237DE2DF}" srcId="{9F303186-0B71-48E5-A087-A38DE9F2B95F}" destId="{00E4C013-703D-4687-9481-15387078166C}" srcOrd="1" destOrd="0" parTransId="{0719CCF2-7013-4531-9A36-721E18F6EE06}" sibTransId="{4E25FE31-43B8-4733-BC23-801BECCA60BB}"/>
    <dgm:cxn modelId="{0197A87D-B3F1-4A7A-9EDC-3A6F1FC91588}" type="presOf" srcId="{00E4C013-703D-4687-9481-15387078166C}" destId="{8D3A5191-F0DF-46EA-9FCF-D2EC830E5EC5}" srcOrd="0" destOrd="0" presId="urn:microsoft.com/office/officeart/2008/layout/VerticalCurvedList"/>
    <dgm:cxn modelId="{D022738A-806D-41C9-A1CF-BBB8A14F50E4}" srcId="{9F303186-0B71-48E5-A087-A38DE9F2B95F}" destId="{34ABF95B-6FE8-4850-B346-D52FC9923BEB}" srcOrd="2" destOrd="0" parTransId="{7F5E595C-9AD6-4FA4-A11D-BFDD34385A97}" sibTransId="{F83D9A9C-A7A7-491C-9584-E9FF70F940EC}"/>
    <dgm:cxn modelId="{2C42FCA0-E247-4C29-B47A-645A80F4894E}" type="presOf" srcId="{34ABF95B-6FE8-4850-B346-D52FC9923BEB}" destId="{AFA5D1C9-0A43-4ADE-8F3A-E5984FB106FD}" srcOrd="0" destOrd="0" presId="urn:microsoft.com/office/officeart/2008/layout/VerticalCurvedList"/>
    <dgm:cxn modelId="{7CD509BB-7EBA-40F5-A1F7-54B92EABB8AE}" srcId="{9F303186-0B71-48E5-A087-A38DE9F2B95F}" destId="{4B5DBA2B-F553-46FF-94FD-5EE59F94E586}" srcOrd="4" destOrd="0" parTransId="{43E45710-A557-4C60-874E-A3937D66435C}" sibTransId="{1DCD2224-F074-4694-8C17-F483527101E3}"/>
    <dgm:cxn modelId="{DD2D45BB-6A32-49E2-AB85-BBEAEA5F650F}" type="presOf" srcId="{F2D400F5-ED1A-491E-8743-62DB1FED77E9}" destId="{6B938DF5-48D0-4732-A804-3035462B4AB0}" srcOrd="0" destOrd="0" presId="urn:microsoft.com/office/officeart/2008/layout/VerticalCurvedList"/>
    <dgm:cxn modelId="{0FF6EACE-3438-41DD-8DBA-47E5BDDD7458}" type="presOf" srcId="{D495D633-CE26-4359-9EFA-BE291DE6D8B8}" destId="{8B955009-71DD-4184-90ED-BE57BDF92CA0}" srcOrd="0" destOrd="0" presId="urn:microsoft.com/office/officeart/2008/layout/VerticalCurvedList"/>
    <dgm:cxn modelId="{4029DBD5-B099-48F8-97D7-3A41F7621E0B}" srcId="{9F303186-0B71-48E5-A087-A38DE9F2B95F}" destId="{D495D633-CE26-4359-9EFA-BE291DE6D8B8}" srcOrd="0" destOrd="0" parTransId="{F477D101-0CC0-4F58-8CD3-654D6E1B4327}" sibTransId="{01757DEF-20C8-4685-8D93-8799E39B478C}"/>
    <dgm:cxn modelId="{D19DEDD8-3602-44F8-A775-293CC1D24789}" srcId="{9F303186-0B71-48E5-A087-A38DE9F2B95F}" destId="{F2D400F5-ED1A-491E-8743-62DB1FED77E9}" srcOrd="3" destOrd="0" parTransId="{8E5FE8E4-197C-4BAD-89C3-5FAFA63673C1}" sibTransId="{C14DC65C-A913-4B06-AE26-0D0E8CD8EF91}"/>
    <dgm:cxn modelId="{91C552E2-DBD2-4ED3-8D44-3009B84E8368}" type="presOf" srcId="{01757DEF-20C8-4685-8D93-8799E39B478C}" destId="{A263914A-22A1-4544-A286-59629FC2D9B2}" srcOrd="0" destOrd="0" presId="urn:microsoft.com/office/officeart/2008/layout/VerticalCurvedList"/>
    <dgm:cxn modelId="{3F9E4EF7-5B2B-400A-8C35-7BC124A7843A}" type="presOf" srcId="{4B5DBA2B-F553-46FF-94FD-5EE59F94E586}" destId="{FF56B410-F753-4281-8275-57BA58E7C58B}" srcOrd="0" destOrd="0" presId="urn:microsoft.com/office/officeart/2008/layout/VerticalCurvedList"/>
    <dgm:cxn modelId="{6D8490F7-57DA-4829-A654-55E7CFEC8717}" type="presOf" srcId="{9F303186-0B71-48E5-A087-A38DE9F2B95F}" destId="{5BC7427E-25A8-491D-9DB5-8F1D59DC9BB9}" srcOrd="0" destOrd="0" presId="urn:microsoft.com/office/officeart/2008/layout/VerticalCurvedList"/>
    <dgm:cxn modelId="{6B46D20F-7442-4515-885D-81009933A642}" type="presParOf" srcId="{5BC7427E-25A8-491D-9DB5-8F1D59DC9BB9}" destId="{DC235695-86BE-4855-A6E5-34511ED0B355}" srcOrd="0" destOrd="0" presId="urn:microsoft.com/office/officeart/2008/layout/VerticalCurvedList"/>
    <dgm:cxn modelId="{A193A8DA-F816-439E-9D05-1DF96279A6B6}" type="presParOf" srcId="{DC235695-86BE-4855-A6E5-34511ED0B355}" destId="{C2E2858D-D3FA-4F69-8F74-01B545BB8CDD}" srcOrd="0" destOrd="0" presId="urn:microsoft.com/office/officeart/2008/layout/VerticalCurvedList"/>
    <dgm:cxn modelId="{1D776DC6-A37D-4010-A16C-3EBFF9F2CC4B}" type="presParOf" srcId="{C2E2858D-D3FA-4F69-8F74-01B545BB8CDD}" destId="{8592CF12-D401-40F9-85BE-55BEF7D8072E}" srcOrd="0" destOrd="0" presId="urn:microsoft.com/office/officeart/2008/layout/VerticalCurvedList"/>
    <dgm:cxn modelId="{7D547847-DCD5-4D4A-A0D0-950A03ECE0BE}" type="presParOf" srcId="{C2E2858D-D3FA-4F69-8F74-01B545BB8CDD}" destId="{A263914A-22A1-4544-A286-59629FC2D9B2}" srcOrd="1" destOrd="0" presId="urn:microsoft.com/office/officeart/2008/layout/VerticalCurvedList"/>
    <dgm:cxn modelId="{38431358-AE66-4356-92E1-CFB2EA73D2C5}" type="presParOf" srcId="{C2E2858D-D3FA-4F69-8F74-01B545BB8CDD}" destId="{690A8A46-529B-49F9-86AC-572DC7BE6301}" srcOrd="2" destOrd="0" presId="urn:microsoft.com/office/officeart/2008/layout/VerticalCurvedList"/>
    <dgm:cxn modelId="{EF8EDD4E-6867-4E28-9C8A-6EACBEA41B28}" type="presParOf" srcId="{C2E2858D-D3FA-4F69-8F74-01B545BB8CDD}" destId="{302E1BE8-CA13-4A5F-972D-225548D0DC70}" srcOrd="3" destOrd="0" presId="urn:microsoft.com/office/officeart/2008/layout/VerticalCurvedList"/>
    <dgm:cxn modelId="{34A23AC9-0EE8-4EA2-94AD-4E259DDD95FF}" type="presParOf" srcId="{DC235695-86BE-4855-A6E5-34511ED0B355}" destId="{8B955009-71DD-4184-90ED-BE57BDF92CA0}" srcOrd="1" destOrd="0" presId="urn:microsoft.com/office/officeart/2008/layout/VerticalCurvedList"/>
    <dgm:cxn modelId="{0D362BFC-9DCD-40A7-A0EE-09A6E408BC4C}" type="presParOf" srcId="{DC235695-86BE-4855-A6E5-34511ED0B355}" destId="{95C58A17-98D7-49C8-83AC-B72833E79F5A}" srcOrd="2" destOrd="0" presId="urn:microsoft.com/office/officeart/2008/layout/VerticalCurvedList"/>
    <dgm:cxn modelId="{41C6E08D-A90F-4DE2-8A0C-CF962321B5BE}" type="presParOf" srcId="{95C58A17-98D7-49C8-83AC-B72833E79F5A}" destId="{DFD642A8-62A3-4E7D-84AB-652CAA9EF4E2}" srcOrd="0" destOrd="0" presId="urn:microsoft.com/office/officeart/2008/layout/VerticalCurvedList"/>
    <dgm:cxn modelId="{3802FAD7-71F7-4594-87DE-29FA1B3D4A5D}" type="presParOf" srcId="{DC235695-86BE-4855-A6E5-34511ED0B355}" destId="{8D3A5191-F0DF-46EA-9FCF-D2EC830E5EC5}" srcOrd="3" destOrd="0" presId="urn:microsoft.com/office/officeart/2008/layout/VerticalCurvedList"/>
    <dgm:cxn modelId="{7302F95E-A35C-48FC-8D3D-13B8C64A1294}" type="presParOf" srcId="{DC235695-86BE-4855-A6E5-34511ED0B355}" destId="{84DB8EED-6C32-4E55-A610-923949709CA5}" srcOrd="4" destOrd="0" presId="urn:microsoft.com/office/officeart/2008/layout/VerticalCurvedList"/>
    <dgm:cxn modelId="{E75D8AA5-E1B1-4B43-AC99-1610310FCB8B}" type="presParOf" srcId="{84DB8EED-6C32-4E55-A610-923949709CA5}" destId="{BBE07EE4-16DD-4146-A7B0-1692AD61734D}" srcOrd="0" destOrd="0" presId="urn:microsoft.com/office/officeart/2008/layout/VerticalCurvedList"/>
    <dgm:cxn modelId="{890160B7-B4A9-4AC0-BDAE-376BF6A1E1AD}" type="presParOf" srcId="{DC235695-86BE-4855-A6E5-34511ED0B355}" destId="{AFA5D1C9-0A43-4ADE-8F3A-E5984FB106FD}" srcOrd="5" destOrd="0" presId="urn:microsoft.com/office/officeart/2008/layout/VerticalCurvedList"/>
    <dgm:cxn modelId="{C552A1C4-D228-45B9-9485-CF18DBCB1D30}" type="presParOf" srcId="{DC235695-86BE-4855-A6E5-34511ED0B355}" destId="{FF64F87F-FD85-4BB8-9D7D-0E95634DBC9C}" srcOrd="6" destOrd="0" presId="urn:microsoft.com/office/officeart/2008/layout/VerticalCurvedList"/>
    <dgm:cxn modelId="{83521CE8-7DCE-4F90-BEC8-CC76D9A70C01}" type="presParOf" srcId="{FF64F87F-FD85-4BB8-9D7D-0E95634DBC9C}" destId="{A2EA1DF5-7136-420C-B0DE-C89A5237146F}" srcOrd="0" destOrd="0" presId="urn:microsoft.com/office/officeart/2008/layout/VerticalCurvedList"/>
    <dgm:cxn modelId="{81117848-8686-42B1-BDCE-DFF9218485BC}" type="presParOf" srcId="{DC235695-86BE-4855-A6E5-34511ED0B355}" destId="{6B938DF5-48D0-4732-A804-3035462B4AB0}" srcOrd="7" destOrd="0" presId="urn:microsoft.com/office/officeart/2008/layout/VerticalCurvedList"/>
    <dgm:cxn modelId="{9C45359D-6F36-4BF7-8507-D10326032DD3}" type="presParOf" srcId="{DC235695-86BE-4855-A6E5-34511ED0B355}" destId="{14595738-9FA8-43FA-8C41-FC31A2E317FA}" srcOrd="8" destOrd="0" presId="urn:microsoft.com/office/officeart/2008/layout/VerticalCurvedList"/>
    <dgm:cxn modelId="{8EFE2BE6-B141-47B2-8B19-CFEBEDED1CAD}" type="presParOf" srcId="{14595738-9FA8-43FA-8C41-FC31A2E317FA}" destId="{A04606BE-14C1-4CD2-930A-C49F28453764}" srcOrd="0" destOrd="0" presId="urn:microsoft.com/office/officeart/2008/layout/VerticalCurvedList"/>
    <dgm:cxn modelId="{7D3498E5-B011-4E00-A7D6-DA95C2C73A1B}" type="presParOf" srcId="{DC235695-86BE-4855-A6E5-34511ED0B355}" destId="{FF56B410-F753-4281-8275-57BA58E7C58B}" srcOrd="9" destOrd="0" presId="urn:microsoft.com/office/officeart/2008/layout/VerticalCurvedList"/>
    <dgm:cxn modelId="{DBC4C4A6-6ABC-40AF-97CB-FDE907D72468}" type="presParOf" srcId="{DC235695-86BE-4855-A6E5-34511ED0B355}" destId="{27A9D589-50EA-436E-B7DE-78E0320647DE}" srcOrd="10" destOrd="0" presId="urn:microsoft.com/office/officeart/2008/layout/VerticalCurvedList"/>
    <dgm:cxn modelId="{1FDC3C7B-DE23-46CA-980B-7F07CFC81D79}" type="presParOf" srcId="{27A9D589-50EA-436E-B7DE-78E0320647DE}" destId="{E2463CB6-1E4C-4B9E-A091-CCEC233AD4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79C10C0-E254-4426-991B-55556E6DA08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C3622A9-155E-40D4-83EB-6E68BD171A92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6EE4C4-80FB-4E8A-A97B-713CAFF97D61}" type="par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6A12A67-7C8F-4793-AEAF-7A4324516335}" type="sib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B8E30E5-2568-400E-8653-108391F1467D}">
      <dgm:prSet phldrT="[Текст]"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pPr algn="l"/>
          <a:r>
            <a:rPr lang="uk-UA" sz="18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Створити сучасні санітарно – гігієнічні умови  для навчально – </a:t>
          </a:r>
          <a:r>
            <a:rPr lang="uk-UA" sz="1800" b="1">
              <a:solidFill>
                <a:srgbClr val="002060"/>
              </a:solidFill>
              <a:latin typeface="Monotype Corsiva" panose="03010101010201010101" pitchFamily="66" charset="0"/>
            </a:rPr>
            <a:t>виховного процесу</a:t>
          </a:r>
          <a:r>
            <a:rPr lang="uk-UA" sz="1800" b="1" baseline="0">
              <a:solidFill>
                <a:srgbClr val="002060"/>
              </a:solidFill>
              <a:latin typeface="Monotype Corsiva" panose="03010101010201010101" pitchFamily="66" charset="0"/>
            </a:rPr>
            <a:t> .</a:t>
          </a:r>
          <a:endParaRPr lang="uk-UA" sz="18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769508D-BDC9-4D28-8DA4-03177222B312}" type="parTrans" cxnId="{300EFC31-A02D-4E7E-9D10-6EBA5CFC31AE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2DDF058-0778-4460-84C3-FDD1EDABA5F0}" type="sibTrans" cxnId="{300EFC31-A02D-4E7E-9D10-6EBA5CFC31AE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0458645-08B5-4BAA-A4C2-19D5EC3A6DA0}">
      <dgm:prSet phldrT="[Текст]" custT="1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Організувати</a:t>
          </a:r>
          <a:r>
            <a:rPr lang="uk-UA" sz="2000" b="1" baseline="0" dirty="0">
              <a:solidFill>
                <a:srgbClr val="002060"/>
              </a:solidFill>
              <a:latin typeface="Monotype Corsiva" panose="03010101010201010101" pitchFamily="66" charset="0"/>
            </a:rPr>
            <a:t> багатофункціональний штучний спортивний майданчик.</a:t>
          </a:r>
          <a:endParaRPr lang="uk-UA" sz="2000" b="1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F6CE957A-2E12-4C12-8933-8B720DAFBF22}" type="par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3411706-4A0B-41AB-926C-B727B67DDEA0}" type="sib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54E58FE-CD9B-478B-98DE-C5C4006DF859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5B5734-31E1-4CA0-B7CE-FCB3A5D597D4}" type="par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4619B2D-16E7-4F16-AA0E-CFFBD3680374}" type="sib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BC75CA1-40C5-4AB5-98F7-AEADBE107098}">
      <dgm:prSet phldrT="[Текст]"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Monotype Corsiva" panose="03010101010201010101" pitchFamily="66" charset="0"/>
            </a:rPr>
            <a:t>Провести капітальний ремонт корпусу колишньої фари для ігрової  та навчальної кімнати  1 класу, облаштувати кімнати - роздягалки та душові кабіни.</a:t>
          </a:r>
        </a:p>
      </dgm:t>
    </dgm:pt>
    <dgm:pt modelId="{05714D03-C1CE-4347-B107-E656C5DA4AC0}" type="sib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B9B05BA-4BCA-473A-9EC5-E8E8232F9813}" type="par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8BBBA4E-B31A-4AFA-A0CF-932924FE9EB6}">
      <dgm:prSet phldrT="[Текст]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300039C-DAE5-41E2-AC70-0F8A349F8DED}" type="par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8DBF815-D2D4-4A4D-B642-5C15B27460F8}" type="sib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84C7F1-26FE-4603-87E7-26E7787FB539}">
      <dgm:prSet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Провести капітальний ремонт шкільної їдальні відповідно до впровадження системи ХАССП.</a:t>
          </a:r>
        </a:p>
      </dgm:t>
    </dgm:pt>
    <dgm:pt modelId="{F7A93736-1BAF-45FA-8140-C0D91F8008C4}" type="par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BED333E-9292-4170-93F6-4BC03BF29189}" type="sib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9DA2CA9-EC4A-4CCA-87DB-91D7D29DC697}">
      <dgm:prSet phldrT="[Текст]" phldr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7EA4952-B586-4EFF-AC52-6A4806944F25}" type="sibTrans" cxnId="{655C4D0B-F513-430A-A962-C65E3627D86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F9C86BC-B83C-4E93-8214-A93FF8AF0625}" type="parTrans" cxnId="{655C4D0B-F513-430A-A962-C65E3627D86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7601AA9-12BD-4D9F-8EAE-5164E016D0CD}">
      <dgm:prSet phldrT="[Текст]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665678B-09A6-4030-B310-6A9C0D082846}" type="parTrans" cxnId="{9DAC23FC-1133-4576-9477-89936E24F602}">
      <dgm:prSet/>
      <dgm:spPr/>
      <dgm:t>
        <a:bodyPr/>
        <a:lstStyle/>
        <a:p>
          <a:endParaRPr lang="uk-UA"/>
        </a:p>
      </dgm:t>
    </dgm:pt>
    <dgm:pt modelId="{BBF57D35-6706-4EED-A888-DBBBA5EB84CA}" type="sibTrans" cxnId="{9DAC23FC-1133-4576-9477-89936E24F602}">
      <dgm:prSet/>
      <dgm:spPr/>
      <dgm:t>
        <a:bodyPr/>
        <a:lstStyle/>
        <a:p>
          <a:endParaRPr lang="uk-UA"/>
        </a:p>
      </dgm:t>
    </dgm:pt>
    <dgm:pt modelId="{5ADE7509-5A19-4ECD-A773-A9DF970A6999}">
      <dgm:prSet phldrT="[Текст]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b="1" baseline="0" dirty="0">
              <a:solidFill>
                <a:srgbClr val="002060"/>
              </a:solidFill>
              <a:latin typeface="Monotype Corsiva" panose="03010101010201010101" pitchFamily="66" charset="0"/>
            </a:rPr>
            <a:t>Перейти на електронні журнали та щоденники з використанням платформи </a:t>
          </a:r>
          <a:r>
            <a:rPr lang="en-US" b="1" baseline="0" dirty="0">
              <a:solidFill>
                <a:srgbClr val="002060"/>
              </a:solidFill>
              <a:latin typeface="Monotype Corsiva" panose="03010101010201010101" pitchFamily="66" charset="0"/>
            </a:rPr>
            <a:t>Human</a:t>
          </a:r>
          <a:r>
            <a:rPr lang="uk-UA" b="1" baseline="0" dirty="0">
              <a:solidFill>
                <a:srgbClr val="002060"/>
              </a:solidFill>
              <a:latin typeface="Monotype Corsiva" panose="03010101010201010101" pitchFamily="66" charset="0"/>
            </a:rPr>
            <a:t>.</a:t>
          </a:r>
          <a:endParaRPr lang="uk-UA" dirty="0"/>
        </a:p>
      </dgm:t>
    </dgm:pt>
    <dgm:pt modelId="{DBD99047-C1B3-4FE0-A131-23A8D9161B9C}" type="parTrans" cxnId="{63904BE3-A3B5-44F4-BDC5-00E166CE5D87}">
      <dgm:prSet/>
      <dgm:spPr/>
      <dgm:t>
        <a:bodyPr/>
        <a:lstStyle/>
        <a:p>
          <a:endParaRPr lang="uk-UA"/>
        </a:p>
      </dgm:t>
    </dgm:pt>
    <dgm:pt modelId="{6C09C14B-BC27-4F4B-9E39-EFAD82C0341F}" type="sibTrans" cxnId="{63904BE3-A3B5-44F4-BDC5-00E166CE5D87}">
      <dgm:prSet/>
      <dgm:spPr/>
      <dgm:t>
        <a:bodyPr/>
        <a:lstStyle/>
        <a:p>
          <a:endParaRPr lang="uk-UA"/>
        </a:p>
      </dgm:t>
    </dgm:pt>
    <dgm:pt modelId="{EFB9B8D4-A980-4BFB-B944-9466A6847EB8}" type="pres">
      <dgm:prSet presAssocID="{A79C10C0-E254-4426-991B-55556E6DA087}" presName="linearFlow" presStyleCnt="0">
        <dgm:presLayoutVars>
          <dgm:dir/>
          <dgm:animLvl val="lvl"/>
          <dgm:resizeHandles val="exact"/>
        </dgm:presLayoutVars>
      </dgm:prSet>
      <dgm:spPr/>
    </dgm:pt>
    <dgm:pt modelId="{6B7E2432-B05D-4297-8A83-10D03E6A0637}" type="pres">
      <dgm:prSet presAssocID="{9C3622A9-155E-40D4-83EB-6E68BD171A92}" presName="composite" presStyleCnt="0"/>
      <dgm:spPr/>
    </dgm:pt>
    <dgm:pt modelId="{3857ECF2-6DED-4E7D-AB43-82B159872170}" type="pres">
      <dgm:prSet presAssocID="{9C3622A9-155E-40D4-83EB-6E68BD171A92}" presName="parentText" presStyleLbl="alignNode1" presStyleIdx="0" presStyleCnt="5" custLinFactNeighborY="0">
        <dgm:presLayoutVars>
          <dgm:chMax val="1"/>
          <dgm:bulletEnabled val="1"/>
        </dgm:presLayoutVars>
      </dgm:prSet>
      <dgm:spPr>
        <a:prstGeom prst="noSmoking">
          <a:avLst/>
        </a:prstGeom>
      </dgm:spPr>
    </dgm:pt>
    <dgm:pt modelId="{8CF0935A-7293-4C63-B148-929B4F54F105}" type="pres">
      <dgm:prSet presAssocID="{9C3622A9-155E-40D4-83EB-6E68BD171A92}" presName="descendantText" presStyleLbl="alignAcc1" presStyleIdx="0" presStyleCnt="5" custLinFactNeighborX="115" custLinFactNeighborY="571">
        <dgm:presLayoutVars>
          <dgm:bulletEnabled val="1"/>
        </dgm:presLayoutVars>
      </dgm:prSet>
      <dgm:spPr>
        <a:prstGeom prst="pentagon">
          <a:avLst/>
        </a:prstGeom>
      </dgm:spPr>
    </dgm:pt>
    <dgm:pt modelId="{12565DEE-DE75-4198-A068-D56CECAEE383}" type="pres">
      <dgm:prSet presAssocID="{16A12A67-7C8F-4793-AEAF-7A4324516335}" presName="sp" presStyleCnt="0"/>
      <dgm:spPr/>
    </dgm:pt>
    <dgm:pt modelId="{02572CBE-2F15-4751-A6C2-0D268380A9D7}" type="pres">
      <dgm:prSet presAssocID="{69DA2CA9-EC4A-4CCA-87DB-91D7D29DC697}" presName="composite" presStyleCnt="0"/>
      <dgm:spPr/>
    </dgm:pt>
    <dgm:pt modelId="{64940029-0508-40BA-B8BB-64E7590D0C23}" type="pres">
      <dgm:prSet presAssocID="{69DA2CA9-EC4A-4CCA-87DB-91D7D29DC697}" presName="parentText" presStyleLbl="alignNode1" presStyleIdx="1" presStyleCnt="5" custLinFactNeighborY="0">
        <dgm:presLayoutVars>
          <dgm:chMax val="1"/>
          <dgm:bulletEnabled val="1"/>
        </dgm:presLayoutVars>
      </dgm:prSet>
      <dgm:spPr>
        <a:prstGeom prst="noSmoking">
          <a:avLst/>
        </a:prstGeom>
      </dgm:spPr>
    </dgm:pt>
    <dgm:pt modelId="{DC0969EA-866E-40C9-A30E-598B03D22732}" type="pres">
      <dgm:prSet presAssocID="{69DA2CA9-EC4A-4CCA-87DB-91D7D29DC697}" presName="descendantText" presStyleLbl="alignAcc1" presStyleIdx="1" presStyleCnt="5" custLinFactNeighborX="-151" custLinFactNeighborY="-1088">
        <dgm:presLayoutVars>
          <dgm:bulletEnabled val="1"/>
        </dgm:presLayoutVars>
      </dgm:prSet>
      <dgm:spPr>
        <a:prstGeom prst="pentagon">
          <a:avLst/>
        </a:prstGeom>
      </dgm:spPr>
    </dgm:pt>
    <dgm:pt modelId="{9EBAAFD2-FD42-4DA9-A920-808BD28A0F9F}" type="pres">
      <dgm:prSet presAssocID="{77EA4952-B586-4EFF-AC52-6A4806944F25}" presName="sp" presStyleCnt="0"/>
      <dgm:spPr/>
    </dgm:pt>
    <dgm:pt modelId="{DA51EA26-2070-4B8E-9268-FC80F7980830}" type="pres">
      <dgm:prSet presAssocID="{354E58FE-CD9B-478B-98DE-C5C4006DF859}" presName="composite" presStyleCnt="0"/>
      <dgm:spPr/>
    </dgm:pt>
    <dgm:pt modelId="{92285D2F-7504-40C6-9289-8C65A04FDABE}" type="pres">
      <dgm:prSet presAssocID="{354E58FE-CD9B-478B-98DE-C5C4006DF859}" presName="parentText" presStyleLbl="alignNode1" presStyleIdx="2" presStyleCnt="5" custLinFactNeighborX="454" custLinFactNeighborY="-10609">
        <dgm:presLayoutVars>
          <dgm:chMax val="1"/>
          <dgm:bulletEnabled val="1"/>
        </dgm:presLayoutVars>
      </dgm:prSet>
      <dgm:spPr>
        <a:prstGeom prst="noSmoking">
          <a:avLst/>
        </a:prstGeom>
      </dgm:spPr>
    </dgm:pt>
    <dgm:pt modelId="{A2BAF5FA-8DDC-41DA-8572-82A9BFEA979E}" type="pres">
      <dgm:prSet presAssocID="{354E58FE-CD9B-478B-98DE-C5C4006DF859}" presName="descendantText" presStyleLbl="alignAcc1" presStyleIdx="2" presStyleCnt="5" custScaleY="166917" custLinFactNeighborY="0">
        <dgm:presLayoutVars>
          <dgm:bulletEnabled val="1"/>
        </dgm:presLayoutVars>
      </dgm:prSet>
      <dgm:spPr>
        <a:prstGeom prst="pentagon">
          <a:avLst/>
        </a:prstGeom>
      </dgm:spPr>
    </dgm:pt>
    <dgm:pt modelId="{503449C0-3DBF-46AB-8051-E3299373CF13}" type="pres">
      <dgm:prSet presAssocID="{C4619B2D-16E7-4F16-AA0E-CFFBD3680374}" presName="sp" presStyleCnt="0"/>
      <dgm:spPr/>
    </dgm:pt>
    <dgm:pt modelId="{04CFDE7C-9346-490A-BA6B-3DE3DEAC273E}" type="pres">
      <dgm:prSet presAssocID="{27601AA9-12BD-4D9F-8EAE-5164E016D0CD}" presName="composite" presStyleCnt="0"/>
      <dgm:spPr/>
    </dgm:pt>
    <dgm:pt modelId="{96A0C90F-7423-40F9-8A19-CA79D1DC68FD}" type="pres">
      <dgm:prSet presAssocID="{27601AA9-12BD-4D9F-8EAE-5164E016D0CD}" presName="parentText" presStyleLbl="alignNode1" presStyleIdx="3" presStyleCnt="5" custLinFactNeighborX="454" custLinFactNeighborY="-6160">
        <dgm:presLayoutVars>
          <dgm:chMax val="1"/>
          <dgm:bulletEnabled val="1"/>
        </dgm:presLayoutVars>
      </dgm:prSet>
      <dgm:spPr>
        <a:prstGeom prst="noSmoking">
          <a:avLst/>
        </a:prstGeom>
      </dgm:spPr>
    </dgm:pt>
    <dgm:pt modelId="{ACD4D561-2394-4ECD-B35D-DEB182BC6CFB}" type="pres">
      <dgm:prSet presAssocID="{27601AA9-12BD-4D9F-8EAE-5164E016D0CD}" presName="descendantText" presStyleLbl="alignAcc1" presStyleIdx="3" presStyleCnt="5" custLinFactNeighborX="697" custLinFactNeighborY="12644">
        <dgm:presLayoutVars>
          <dgm:bulletEnabled val="1"/>
        </dgm:presLayoutVars>
      </dgm:prSet>
      <dgm:spPr>
        <a:prstGeom prst="pentagon">
          <a:avLst/>
        </a:prstGeom>
      </dgm:spPr>
    </dgm:pt>
    <dgm:pt modelId="{7BF85646-839A-4F24-84B9-B97F6C299F2C}" type="pres">
      <dgm:prSet presAssocID="{BBF57D35-6706-4EED-A888-DBBBA5EB84CA}" presName="sp" presStyleCnt="0"/>
      <dgm:spPr/>
    </dgm:pt>
    <dgm:pt modelId="{30F15465-7FAE-4CDB-AE37-AADFB1B12E78}" type="pres">
      <dgm:prSet presAssocID="{78BBBA4E-B31A-4AFA-A0CF-932924FE9EB6}" presName="composite" presStyleCnt="0"/>
      <dgm:spPr/>
    </dgm:pt>
    <dgm:pt modelId="{EEB52226-A354-456B-AF0D-E1D0E73127B8}" type="pres">
      <dgm:prSet presAssocID="{78BBBA4E-B31A-4AFA-A0CF-932924FE9EB6}" presName="parentText" presStyleLbl="alignNode1" presStyleIdx="4" presStyleCnt="5" custLinFactNeighborY="0">
        <dgm:presLayoutVars>
          <dgm:chMax val="1"/>
          <dgm:bulletEnabled val="1"/>
        </dgm:presLayoutVars>
      </dgm:prSet>
      <dgm:spPr>
        <a:prstGeom prst="noSmoking">
          <a:avLst/>
        </a:prstGeom>
      </dgm:spPr>
    </dgm:pt>
    <dgm:pt modelId="{1D94E206-BD47-47CD-B883-7CE191AE252D}" type="pres">
      <dgm:prSet presAssocID="{78BBBA4E-B31A-4AFA-A0CF-932924FE9EB6}" presName="descendantText" presStyleLbl="alignAcc1" presStyleIdx="4" presStyleCnt="5" custLinFactNeighborX="-151" custLinFactNeighborY="-1065">
        <dgm:presLayoutVars>
          <dgm:bulletEnabled val="1"/>
        </dgm:presLayoutVars>
      </dgm:prSet>
      <dgm:spPr>
        <a:prstGeom prst="pentagon">
          <a:avLst/>
        </a:prstGeom>
      </dgm:spPr>
    </dgm:pt>
  </dgm:ptLst>
  <dgm:cxnLst>
    <dgm:cxn modelId="{C984DC0A-85C9-4F5B-ACE7-6C598772CE39}" type="presOf" srcId="{20458645-08B5-4BAA-A4C2-19D5EC3A6DA0}" destId="{DC0969EA-866E-40C9-A30E-598B03D22732}" srcOrd="0" destOrd="0" presId="urn:microsoft.com/office/officeart/2005/8/layout/chevron2"/>
    <dgm:cxn modelId="{655C4D0B-F513-430A-A962-C65E3627D86F}" srcId="{A79C10C0-E254-4426-991B-55556E6DA087}" destId="{69DA2CA9-EC4A-4CCA-87DB-91D7D29DC697}" srcOrd="1" destOrd="0" parTransId="{7F9C86BC-B83C-4E93-8214-A93FF8AF0625}" sibTransId="{77EA4952-B586-4EFF-AC52-6A4806944F25}"/>
    <dgm:cxn modelId="{EFE4EB1F-33A1-4E2F-B54E-57B40CD0A88B}" type="presOf" srcId="{6684C7F1-26FE-4603-87E7-26E7787FB539}" destId="{1D94E206-BD47-47CD-B883-7CE191AE252D}" srcOrd="0" destOrd="0" presId="urn:microsoft.com/office/officeart/2005/8/layout/chevron2"/>
    <dgm:cxn modelId="{03554324-1DB7-43D8-A7A3-1B59E7EDB381}" type="presOf" srcId="{BBC75CA1-40C5-4AB5-98F7-AEADBE107098}" destId="{A2BAF5FA-8DDC-41DA-8572-82A9BFEA979E}" srcOrd="0" destOrd="0" presId="urn:microsoft.com/office/officeart/2005/8/layout/chevron2"/>
    <dgm:cxn modelId="{A6CBF72B-2C73-4B70-8E57-863A4B2A4317}" srcId="{A79C10C0-E254-4426-991B-55556E6DA087}" destId="{9C3622A9-155E-40D4-83EB-6E68BD171A92}" srcOrd="0" destOrd="0" parTransId="{666EE4C4-80FB-4E8A-A97B-713CAFF97D61}" sibTransId="{16A12A67-7C8F-4793-AEAF-7A4324516335}"/>
    <dgm:cxn modelId="{300EFC31-A02D-4E7E-9D10-6EBA5CFC31AE}" srcId="{9C3622A9-155E-40D4-83EB-6E68BD171A92}" destId="{DB8E30E5-2568-400E-8653-108391F1467D}" srcOrd="0" destOrd="0" parTransId="{D769508D-BDC9-4D28-8DA4-03177222B312}" sibTransId="{E2DDF058-0778-4460-84C3-FDD1EDABA5F0}"/>
    <dgm:cxn modelId="{1A166C61-58CD-4B56-B127-564BC7AA091A}" type="presOf" srcId="{DB8E30E5-2568-400E-8653-108391F1467D}" destId="{8CF0935A-7293-4C63-B148-929B4F54F105}" srcOrd="0" destOrd="0" presId="urn:microsoft.com/office/officeart/2005/8/layout/chevron2"/>
    <dgm:cxn modelId="{506D2164-A4F9-4A10-8E31-E820710D85D8}" srcId="{69DA2CA9-EC4A-4CCA-87DB-91D7D29DC697}" destId="{20458645-08B5-4BAA-A4C2-19D5EC3A6DA0}" srcOrd="0" destOrd="0" parTransId="{F6CE957A-2E12-4C12-8933-8B720DAFBF22}" sibTransId="{63411706-4A0B-41AB-926C-B727B67DDEA0}"/>
    <dgm:cxn modelId="{BDC8C049-C581-4A09-9BEB-1848F1940CE4}" type="presOf" srcId="{78BBBA4E-B31A-4AFA-A0CF-932924FE9EB6}" destId="{EEB52226-A354-456B-AF0D-E1D0E73127B8}" srcOrd="0" destOrd="0" presId="urn:microsoft.com/office/officeart/2005/8/layout/chevron2"/>
    <dgm:cxn modelId="{84ABCE51-36B2-49B9-A090-B05063D238A5}" type="presOf" srcId="{A79C10C0-E254-4426-991B-55556E6DA087}" destId="{EFB9B8D4-A980-4BFB-B944-9466A6847EB8}" srcOrd="0" destOrd="0" presId="urn:microsoft.com/office/officeart/2005/8/layout/chevron2"/>
    <dgm:cxn modelId="{F544887E-F9C0-47B6-A64F-D609D747D3E0}" srcId="{354E58FE-CD9B-478B-98DE-C5C4006DF859}" destId="{BBC75CA1-40C5-4AB5-98F7-AEADBE107098}" srcOrd="0" destOrd="0" parTransId="{9B9B05BA-4BCA-473A-9EC5-E8E8232F9813}" sibTransId="{05714D03-C1CE-4347-B107-E656C5DA4AC0}"/>
    <dgm:cxn modelId="{4A2A90A2-2352-4DAD-A4B3-F670756C0A7B}" type="presOf" srcId="{9C3622A9-155E-40D4-83EB-6E68BD171A92}" destId="{3857ECF2-6DED-4E7D-AB43-82B159872170}" srcOrd="0" destOrd="0" presId="urn:microsoft.com/office/officeart/2005/8/layout/chevron2"/>
    <dgm:cxn modelId="{68ACE9B6-9B5B-42DD-99D9-DFDC30D740D6}" type="presOf" srcId="{5ADE7509-5A19-4ECD-A773-A9DF970A6999}" destId="{ACD4D561-2394-4ECD-B35D-DEB182BC6CFB}" srcOrd="0" destOrd="0" presId="urn:microsoft.com/office/officeart/2005/8/layout/chevron2"/>
    <dgm:cxn modelId="{DDB48ABD-3658-43B1-B047-21D6F502B098}" srcId="{A79C10C0-E254-4426-991B-55556E6DA087}" destId="{78BBBA4E-B31A-4AFA-A0CF-932924FE9EB6}" srcOrd="4" destOrd="0" parTransId="{A300039C-DAE5-41E2-AC70-0F8A349F8DED}" sibTransId="{08DBF815-D2D4-4A4D-B642-5C15B27460F8}"/>
    <dgm:cxn modelId="{1FCE37C3-1898-495E-B06D-A6873A539430}" srcId="{78BBBA4E-B31A-4AFA-A0CF-932924FE9EB6}" destId="{6684C7F1-26FE-4603-87E7-26E7787FB539}" srcOrd="0" destOrd="0" parTransId="{F7A93736-1BAF-45FA-8140-C0D91F8008C4}" sibTransId="{DBED333E-9292-4170-93F6-4BC03BF29189}"/>
    <dgm:cxn modelId="{042C51CF-AB05-42CD-8F0E-8C35DCAC9DE9}" type="presOf" srcId="{69DA2CA9-EC4A-4CCA-87DB-91D7D29DC697}" destId="{64940029-0508-40BA-B8BB-64E7590D0C23}" srcOrd="0" destOrd="0" presId="urn:microsoft.com/office/officeart/2005/8/layout/chevron2"/>
    <dgm:cxn modelId="{63904BE3-A3B5-44F4-BDC5-00E166CE5D87}" srcId="{27601AA9-12BD-4D9F-8EAE-5164E016D0CD}" destId="{5ADE7509-5A19-4ECD-A773-A9DF970A6999}" srcOrd="0" destOrd="0" parTransId="{DBD99047-C1B3-4FE0-A131-23A8D9161B9C}" sibTransId="{6C09C14B-BC27-4F4B-9E39-EFAD82C0341F}"/>
    <dgm:cxn modelId="{3D2BD8E7-72F7-496A-9C55-341ABA1FAA4D}" type="presOf" srcId="{354E58FE-CD9B-478B-98DE-C5C4006DF859}" destId="{92285D2F-7504-40C6-9289-8C65A04FDABE}" srcOrd="0" destOrd="0" presId="urn:microsoft.com/office/officeart/2005/8/layout/chevron2"/>
    <dgm:cxn modelId="{FAF7EAF0-943C-4077-9708-26995187462D}" type="presOf" srcId="{27601AA9-12BD-4D9F-8EAE-5164E016D0CD}" destId="{96A0C90F-7423-40F9-8A19-CA79D1DC68FD}" srcOrd="0" destOrd="0" presId="urn:microsoft.com/office/officeart/2005/8/layout/chevron2"/>
    <dgm:cxn modelId="{E9FFC7F2-9269-4922-ADE6-E4C925C603FC}" srcId="{A79C10C0-E254-4426-991B-55556E6DA087}" destId="{354E58FE-CD9B-478B-98DE-C5C4006DF859}" srcOrd="2" destOrd="0" parTransId="{015B5734-31E1-4CA0-B7CE-FCB3A5D597D4}" sibTransId="{C4619B2D-16E7-4F16-AA0E-CFFBD3680374}"/>
    <dgm:cxn modelId="{9DAC23FC-1133-4576-9477-89936E24F602}" srcId="{A79C10C0-E254-4426-991B-55556E6DA087}" destId="{27601AA9-12BD-4D9F-8EAE-5164E016D0CD}" srcOrd="3" destOrd="0" parTransId="{E665678B-09A6-4030-B310-6A9C0D082846}" sibTransId="{BBF57D35-6706-4EED-A888-DBBBA5EB84CA}"/>
    <dgm:cxn modelId="{D77762F3-7135-470E-9CF0-EA28F821EDF2}" type="presParOf" srcId="{EFB9B8D4-A980-4BFB-B944-9466A6847EB8}" destId="{6B7E2432-B05D-4297-8A83-10D03E6A0637}" srcOrd="0" destOrd="0" presId="urn:microsoft.com/office/officeart/2005/8/layout/chevron2"/>
    <dgm:cxn modelId="{46F20614-2907-4C33-BC3A-1A654500E140}" type="presParOf" srcId="{6B7E2432-B05D-4297-8A83-10D03E6A0637}" destId="{3857ECF2-6DED-4E7D-AB43-82B159872170}" srcOrd="0" destOrd="0" presId="urn:microsoft.com/office/officeart/2005/8/layout/chevron2"/>
    <dgm:cxn modelId="{1739AFEC-5E79-4EF4-8AFC-F51151C2346A}" type="presParOf" srcId="{6B7E2432-B05D-4297-8A83-10D03E6A0637}" destId="{8CF0935A-7293-4C63-B148-929B4F54F105}" srcOrd="1" destOrd="0" presId="urn:microsoft.com/office/officeart/2005/8/layout/chevron2"/>
    <dgm:cxn modelId="{F8AAF729-CA89-4640-87CA-F95213A56FC9}" type="presParOf" srcId="{EFB9B8D4-A980-4BFB-B944-9466A6847EB8}" destId="{12565DEE-DE75-4198-A068-D56CECAEE383}" srcOrd="1" destOrd="0" presId="urn:microsoft.com/office/officeart/2005/8/layout/chevron2"/>
    <dgm:cxn modelId="{BA1E61F8-3646-4167-88FE-F73697DC6DA5}" type="presParOf" srcId="{EFB9B8D4-A980-4BFB-B944-9466A6847EB8}" destId="{02572CBE-2F15-4751-A6C2-0D268380A9D7}" srcOrd="2" destOrd="0" presId="urn:microsoft.com/office/officeart/2005/8/layout/chevron2"/>
    <dgm:cxn modelId="{1E917068-56AB-4806-B697-4FBD2031D49F}" type="presParOf" srcId="{02572CBE-2F15-4751-A6C2-0D268380A9D7}" destId="{64940029-0508-40BA-B8BB-64E7590D0C23}" srcOrd="0" destOrd="0" presId="urn:microsoft.com/office/officeart/2005/8/layout/chevron2"/>
    <dgm:cxn modelId="{8BD3C96D-96F9-44AE-B252-19CE279D8D93}" type="presParOf" srcId="{02572CBE-2F15-4751-A6C2-0D268380A9D7}" destId="{DC0969EA-866E-40C9-A30E-598B03D22732}" srcOrd="1" destOrd="0" presId="urn:microsoft.com/office/officeart/2005/8/layout/chevron2"/>
    <dgm:cxn modelId="{EC66D430-D714-49AB-9283-41C81B535C1D}" type="presParOf" srcId="{EFB9B8D4-A980-4BFB-B944-9466A6847EB8}" destId="{9EBAAFD2-FD42-4DA9-A920-808BD28A0F9F}" srcOrd="3" destOrd="0" presId="urn:microsoft.com/office/officeart/2005/8/layout/chevron2"/>
    <dgm:cxn modelId="{4AFDD4F6-804B-4DB6-B656-2FF39C775F75}" type="presParOf" srcId="{EFB9B8D4-A980-4BFB-B944-9466A6847EB8}" destId="{DA51EA26-2070-4B8E-9268-FC80F7980830}" srcOrd="4" destOrd="0" presId="urn:microsoft.com/office/officeart/2005/8/layout/chevron2"/>
    <dgm:cxn modelId="{98BCEE16-A091-42D0-93D0-00690ABB0F65}" type="presParOf" srcId="{DA51EA26-2070-4B8E-9268-FC80F7980830}" destId="{92285D2F-7504-40C6-9289-8C65A04FDABE}" srcOrd="0" destOrd="0" presId="urn:microsoft.com/office/officeart/2005/8/layout/chevron2"/>
    <dgm:cxn modelId="{A0FB4A18-A0FB-4A25-9166-66BEC9679357}" type="presParOf" srcId="{DA51EA26-2070-4B8E-9268-FC80F7980830}" destId="{A2BAF5FA-8DDC-41DA-8572-82A9BFEA979E}" srcOrd="1" destOrd="0" presId="urn:microsoft.com/office/officeart/2005/8/layout/chevron2"/>
    <dgm:cxn modelId="{ACBFB1BD-CE62-47D0-956C-9EE5077EA0D1}" type="presParOf" srcId="{EFB9B8D4-A980-4BFB-B944-9466A6847EB8}" destId="{503449C0-3DBF-46AB-8051-E3299373CF13}" srcOrd="5" destOrd="0" presId="urn:microsoft.com/office/officeart/2005/8/layout/chevron2"/>
    <dgm:cxn modelId="{083598D8-AC26-472F-9B01-3450B3C01847}" type="presParOf" srcId="{EFB9B8D4-A980-4BFB-B944-9466A6847EB8}" destId="{04CFDE7C-9346-490A-BA6B-3DE3DEAC273E}" srcOrd="6" destOrd="0" presId="urn:microsoft.com/office/officeart/2005/8/layout/chevron2"/>
    <dgm:cxn modelId="{92394B44-7204-4A54-B609-3A95FB0F5C69}" type="presParOf" srcId="{04CFDE7C-9346-490A-BA6B-3DE3DEAC273E}" destId="{96A0C90F-7423-40F9-8A19-CA79D1DC68FD}" srcOrd="0" destOrd="0" presId="urn:microsoft.com/office/officeart/2005/8/layout/chevron2"/>
    <dgm:cxn modelId="{6A4FDA1A-1EA1-4666-AFFA-0C414C1441F8}" type="presParOf" srcId="{04CFDE7C-9346-490A-BA6B-3DE3DEAC273E}" destId="{ACD4D561-2394-4ECD-B35D-DEB182BC6CFB}" srcOrd="1" destOrd="0" presId="urn:microsoft.com/office/officeart/2005/8/layout/chevron2"/>
    <dgm:cxn modelId="{F47BE3F1-E67B-4E63-8F62-498493543D91}" type="presParOf" srcId="{EFB9B8D4-A980-4BFB-B944-9466A6847EB8}" destId="{7BF85646-839A-4F24-84B9-B97F6C299F2C}" srcOrd="7" destOrd="0" presId="urn:microsoft.com/office/officeart/2005/8/layout/chevron2"/>
    <dgm:cxn modelId="{76CF6945-D922-4E77-8CC8-184AEC0D1456}" type="presParOf" srcId="{EFB9B8D4-A980-4BFB-B944-9466A6847EB8}" destId="{30F15465-7FAE-4CDB-AE37-AADFB1B12E78}" srcOrd="8" destOrd="0" presId="urn:microsoft.com/office/officeart/2005/8/layout/chevron2"/>
    <dgm:cxn modelId="{45C81B39-9F32-4717-BE3C-95DBEC1B780C}" type="presParOf" srcId="{30F15465-7FAE-4CDB-AE37-AADFB1B12E78}" destId="{EEB52226-A354-456B-AF0D-E1D0E73127B8}" srcOrd="0" destOrd="0" presId="urn:microsoft.com/office/officeart/2005/8/layout/chevron2"/>
    <dgm:cxn modelId="{E78E3CD3-0EC9-4255-B742-6B36E0ED16B1}" type="presParOf" srcId="{30F15465-7FAE-4CDB-AE37-AADFB1B12E78}" destId="{1D94E206-BD47-47CD-B883-7CE191AE252D}" srcOrd="1" destOrd="0" presId="urn:microsoft.com/office/officeart/2005/8/layout/chevron2"/>
  </dgm:cxnLst>
  <dgm:bg>
    <a:noFill/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16BBE0B-A2C3-49B2-BDC7-33A3D73DDF5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3C85A3D-CF08-4A4D-B4E4-A4C121CEF534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3200" b="1" dirty="0">
              <a:solidFill>
                <a:srgbClr val="002060"/>
              </a:solidFill>
              <a:latin typeface="Monotype Corsiva" panose="03010101010201010101" pitchFamily="66" charset="0"/>
            </a:rPr>
            <a:t>Для адміністрації</a:t>
          </a:r>
        </a:p>
      </dgm:t>
    </dgm:pt>
    <dgm:pt modelId="{090EAFBF-7F12-49CD-B38E-D4ACD47640D6}" type="parTrans" cxnId="{E1AA1C49-7239-4529-9B7A-238047F2F5E5}">
      <dgm:prSet/>
      <dgm:spPr/>
      <dgm:t>
        <a:bodyPr/>
        <a:lstStyle/>
        <a:p>
          <a:endParaRPr lang="uk-UA"/>
        </a:p>
      </dgm:t>
    </dgm:pt>
    <dgm:pt modelId="{91FFCA6C-36C3-4EB6-9344-D10476501CB2}" type="sibTrans" cxnId="{E1AA1C49-7239-4529-9B7A-238047F2F5E5}">
      <dgm:prSet/>
      <dgm:spPr/>
      <dgm:t>
        <a:bodyPr/>
        <a:lstStyle/>
        <a:p>
          <a:endParaRPr lang="uk-UA"/>
        </a:p>
      </dgm:t>
    </dgm:pt>
    <dgm:pt modelId="{60B51EA6-C5A1-448A-A8A5-D47518E9DBFC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Використання механізмів і прийомів стимулювання діяльності педагогів</a:t>
          </a:r>
        </a:p>
      </dgm:t>
    </dgm:pt>
    <dgm:pt modelId="{F5EA7408-F2C3-47B3-9288-8AE424BD9E5E}" type="parTrans" cxnId="{AF6FFDE6-0509-46C5-AA11-D97861FA4CCE}">
      <dgm:prSet/>
      <dgm:spPr/>
      <dgm:t>
        <a:bodyPr/>
        <a:lstStyle/>
        <a:p>
          <a:endParaRPr lang="uk-UA"/>
        </a:p>
      </dgm:t>
    </dgm:pt>
    <dgm:pt modelId="{6554D85F-3348-4B52-8B71-7F30C28E3357}" type="sibTrans" cxnId="{AF6FFDE6-0509-46C5-AA11-D97861FA4CCE}">
      <dgm:prSet/>
      <dgm:spPr>
        <a:solidFill>
          <a:srgbClr val="00FFFF"/>
        </a:solidFill>
      </dgm:spPr>
      <dgm:t>
        <a:bodyPr/>
        <a:lstStyle/>
        <a:p>
          <a:endParaRPr lang="uk-UA"/>
        </a:p>
      </dgm:t>
    </dgm:pt>
    <dgm:pt modelId="{FAC3745D-3F2E-4815-B998-C3AA5A64A2E9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Активізація діяльності всіх структур гімназії</a:t>
          </a:r>
        </a:p>
      </dgm:t>
    </dgm:pt>
    <dgm:pt modelId="{B4B6432D-B81A-419E-8410-86284582BDEA}" type="parTrans" cxnId="{5ABE4FD0-633B-49E9-9266-D185C27466CA}">
      <dgm:prSet/>
      <dgm:spPr/>
      <dgm:t>
        <a:bodyPr/>
        <a:lstStyle/>
        <a:p>
          <a:endParaRPr lang="uk-UA"/>
        </a:p>
      </dgm:t>
    </dgm:pt>
    <dgm:pt modelId="{4310FAFC-2542-44FC-B0E5-57A12A2A22C1}" type="sibTrans" cxnId="{5ABE4FD0-633B-49E9-9266-D185C27466CA}">
      <dgm:prSet/>
      <dgm:spPr>
        <a:solidFill>
          <a:srgbClr val="00FFFF"/>
        </a:solidFill>
      </dgm:spPr>
      <dgm:t>
        <a:bodyPr/>
        <a:lstStyle/>
        <a:p>
          <a:endParaRPr lang="uk-UA"/>
        </a:p>
      </dgm:t>
    </dgm:pt>
    <dgm:pt modelId="{5C438269-E495-4DB6-8A23-0086C36E5ABB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ефективності управління</a:t>
          </a:r>
        </a:p>
      </dgm:t>
    </dgm:pt>
    <dgm:pt modelId="{EB5BBF6C-3B95-4071-B179-8ECDA0E2C8A5}" type="parTrans" cxnId="{1BEE3D28-C6DD-4856-B1C4-D0565B3D8A0F}">
      <dgm:prSet/>
      <dgm:spPr/>
      <dgm:t>
        <a:bodyPr/>
        <a:lstStyle/>
        <a:p>
          <a:endParaRPr lang="uk-UA"/>
        </a:p>
      </dgm:t>
    </dgm:pt>
    <dgm:pt modelId="{CD095494-AB9C-4B84-B576-F83C71DEE91C}" type="sibTrans" cxnId="{1BEE3D28-C6DD-4856-B1C4-D0565B3D8A0F}">
      <dgm:prSet/>
      <dgm:spPr>
        <a:solidFill>
          <a:srgbClr val="00FFFF"/>
        </a:solidFill>
      </dgm:spPr>
      <dgm:t>
        <a:bodyPr/>
        <a:lstStyle/>
        <a:p>
          <a:endParaRPr lang="uk-UA"/>
        </a:p>
      </dgm:t>
    </dgm:pt>
    <dgm:pt modelId="{AFEE781C-6739-4CD2-976B-241DEBB8646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Monotype Corsiva" panose="03010101010201010101" pitchFamily="66" charset="0"/>
            </a:rPr>
            <a:t>Збереження іміджу гімназії </a:t>
          </a:r>
        </a:p>
      </dgm:t>
    </dgm:pt>
    <dgm:pt modelId="{30F6E2A1-20C0-439B-9C05-6A56DBC943F3}" type="parTrans" cxnId="{9C5CAF65-0B26-4190-B7F1-DB913A1CF95F}">
      <dgm:prSet/>
      <dgm:spPr/>
      <dgm:t>
        <a:bodyPr/>
        <a:lstStyle/>
        <a:p>
          <a:endParaRPr lang="uk-UA"/>
        </a:p>
      </dgm:t>
    </dgm:pt>
    <dgm:pt modelId="{CFCC6E91-B1F1-4E34-B7D4-8A1A530ECA01}" type="sibTrans" cxnId="{9C5CAF65-0B26-4190-B7F1-DB913A1CF95F}">
      <dgm:prSet/>
      <dgm:spPr>
        <a:solidFill>
          <a:srgbClr val="00FFFF"/>
        </a:solidFill>
      </dgm:spPr>
      <dgm:t>
        <a:bodyPr/>
        <a:lstStyle/>
        <a:p>
          <a:endParaRPr lang="uk-UA"/>
        </a:p>
      </dgm:t>
    </dgm:pt>
    <dgm:pt modelId="{3529CAF9-7E48-4F28-B984-4618010C8A23}" type="pres">
      <dgm:prSet presAssocID="{D16BBE0B-A2C3-49B2-BDC7-33A3D73DDF5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F90F9B-485B-424C-8C10-665969ED2FC7}" type="pres">
      <dgm:prSet presAssocID="{13C85A3D-CF08-4A4D-B4E4-A4C121CEF534}" presName="centerShape" presStyleLbl="node0" presStyleIdx="0" presStyleCnt="1" custScaleX="205406" custLinFactNeighborX="3723" custLinFactNeighborY="1046"/>
      <dgm:spPr>
        <a:prstGeom prst="donut">
          <a:avLst/>
        </a:prstGeom>
      </dgm:spPr>
    </dgm:pt>
    <dgm:pt modelId="{4E840957-1EC9-489E-8C2F-31BB6116DB62}" type="pres">
      <dgm:prSet presAssocID="{60B51EA6-C5A1-448A-A8A5-D47518E9DBFC}" presName="node" presStyleLbl="node1" presStyleIdx="0" presStyleCnt="4" custScaleX="285483" custScaleY="130897" custRadScaleRad="93018" custRadScaleInc="23870">
        <dgm:presLayoutVars>
          <dgm:bulletEnabled val="1"/>
        </dgm:presLayoutVars>
      </dgm:prSet>
      <dgm:spPr>
        <a:prstGeom prst="cloudCallout">
          <a:avLst/>
        </a:prstGeom>
      </dgm:spPr>
    </dgm:pt>
    <dgm:pt modelId="{1C61A74C-AB1C-49FE-9A31-6D3DD5E6F858}" type="pres">
      <dgm:prSet presAssocID="{60B51EA6-C5A1-448A-A8A5-D47518E9DBFC}" presName="dummy" presStyleCnt="0"/>
      <dgm:spPr/>
    </dgm:pt>
    <dgm:pt modelId="{63039CB9-97B1-4E3F-B7FA-EF983F66076F}" type="pres">
      <dgm:prSet presAssocID="{6554D85F-3348-4B52-8B71-7F30C28E3357}" presName="sibTrans" presStyleLbl="sibTrans2D1" presStyleIdx="0" presStyleCnt="4" custLinFactNeighborX="-4340" custLinFactNeighborY="3465"/>
      <dgm:spPr/>
    </dgm:pt>
    <dgm:pt modelId="{CF084AD2-8AD1-4158-8B11-B8BF6BC0C051}" type="pres">
      <dgm:prSet presAssocID="{FAC3745D-3F2E-4815-B998-C3AA5A64A2E9}" presName="node" presStyleLbl="node1" presStyleIdx="1" presStyleCnt="4" custScaleX="229076" custScaleY="94894" custRadScaleRad="182009" custRadScaleInc="-4306">
        <dgm:presLayoutVars>
          <dgm:bulletEnabled val="1"/>
        </dgm:presLayoutVars>
      </dgm:prSet>
      <dgm:spPr>
        <a:prstGeom prst="cloudCallout">
          <a:avLst/>
        </a:prstGeom>
      </dgm:spPr>
    </dgm:pt>
    <dgm:pt modelId="{0E8CE4B8-03C7-4493-B307-8FD9FAE18E4B}" type="pres">
      <dgm:prSet presAssocID="{FAC3745D-3F2E-4815-B998-C3AA5A64A2E9}" presName="dummy" presStyleCnt="0"/>
      <dgm:spPr/>
    </dgm:pt>
    <dgm:pt modelId="{A27DCCFD-AA3B-4BC0-8429-06A255B0B56C}" type="pres">
      <dgm:prSet presAssocID="{4310FAFC-2542-44FC-B0E5-57A12A2A22C1}" presName="sibTrans" presStyleLbl="sibTrans2D1" presStyleIdx="1" presStyleCnt="4" custAng="0" custScaleX="99618" custScaleY="80289" custLinFactNeighborX="-3999" custLinFactNeighborY="-13051"/>
      <dgm:spPr/>
    </dgm:pt>
    <dgm:pt modelId="{7FB27E4E-E3DB-48F3-BF55-6F6C29E94471}" type="pres">
      <dgm:prSet presAssocID="{5C438269-E495-4DB6-8A23-0086C36E5ABB}" presName="node" presStyleLbl="node1" presStyleIdx="2" presStyleCnt="4" custScaleX="211855" custScaleY="85364" custRadScaleRad="90378" custRadScaleInc="-2481">
        <dgm:presLayoutVars>
          <dgm:bulletEnabled val="1"/>
        </dgm:presLayoutVars>
      </dgm:prSet>
      <dgm:spPr>
        <a:prstGeom prst="cloudCallout">
          <a:avLst/>
        </a:prstGeom>
      </dgm:spPr>
    </dgm:pt>
    <dgm:pt modelId="{43C41C5B-F07D-415F-B347-76FCB8A28BBC}" type="pres">
      <dgm:prSet presAssocID="{5C438269-E495-4DB6-8A23-0086C36E5ABB}" presName="dummy" presStyleCnt="0"/>
      <dgm:spPr/>
    </dgm:pt>
    <dgm:pt modelId="{4F7452EC-BD75-4CB1-8BA6-493A0A2BD488}" type="pres">
      <dgm:prSet presAssocID="{CD095494-AB9C-4B84-B576-F83C71DEE91C}" presName="sibTrans" presStyleLbl="sibTrans2D1" presStyleIdx="2" presStyleCnt="4" custAng="612606" custScaleX="124115" custScaleY="105013" custLinFactNeighborX="3097" custLinFactNeighborY="-2264"/>
      <dgm:spPr/>
    </dgm:pt>
    <dgm:pt modelId="{869BEDF2-920A-4F38-9588-03E57F678AC5}" type="pres">
      <dgm:prSet presAssocID="{AFEE781C-6739-4CD2-976B-241DEBB86467}" presName="node" presStyleLbl="node1" presStyleIdx="3" presStyleCnt="4" custScaleX="173735" custRadScaleRad="151225" custRadScaleInc="7933">
        <dgm:presLayoutVars>
          <dgm:bulletEnabled val="1"/>
        </dgm:presLayoutVars>
      </dgm:prSet>
      <dgm:spPr>
        <a:prstGeom prst="cloudCallout">
          <a:avLst/>
        </a:prstGeom>
      </dgm:spPr>
    </dgm:pt>
    <dgm:pt modelId="{E9262939-729B-4897-BC31-29AC60F152CA}" type="pres">
      <dgm:prSet presAssocID="{AFEE781C-6739-4CD2-976B-241DEBB86467}" presName="dummy" presStyleCnt="0"/>
      <dgm:spPr/>
    </dgm:pt>
    <dgm:pt modelId="{CD1B90EB-4B78-45B0-A95C-D6B0CF24DF28}" type="pres">
      <dgm:prSet presAssocID="{CFCC6E91-B1F1-4E34-B7D4-8A1A530ECA01}" presName="sibTrans" presStyleLbl="sibTrans2D1" presStyleIdx="3" presStyleCnt="4" custLinFactNeighborX="-7144" custLinFactNeighborY="1000"/>
      <dgm:spPr/>
    </dgm:pt>
  </dgm:ptLst>
  <dgm:cxnLst>
    <dgm:cxn modelId="{40408701-9173-4F30-80D9-A61F37AB96EC}" type="presOf" srcId="{FAC3745D-3F2E-4815-B998-C3AA5A64A2E9}" destId="{CF084AD2-8AD1-4158-8B11-B8BF6BC0C051}" srcOrd="0" destOrd="0" presId="urn:microsoft.com/office/officeart/2005/8/layout/radial6"/>
    <dgm:cxn modelId="{0EFF4E02-8F0B-4FC7-BC05-CA890D791D1E}" type="presOf" srcId="{AFEE781C-6739-4CD2-976B-241DEBB86467}" destId="{869BEDF2-920A-4F38-9588-03E57F678AC5}" srcOrd="0" destOrd="0" presId="urn:microsoft.com/office/officeart/2005/8/layout/radial6"/>
    <dgm:cxn modelId="{2AB0171F-8507-486C-B57F-8BD74C648955}" type="presOf" srcId="{60B51EA6-C5A1-448A-A8A5-D47518E9DBFC}" destId="{4E840957-1EC9-489E-8C2F-31BB6116DB62}" srcOrd="0" destOrd="0" presId="urn:microsoft.com/office/officeart/2005/8/layout/radial6"/>
    <dgm:cxn modelId="{643BF127-6AF3-4F4E-A18B-A2E5A95A84FB}" type="presOf" srcId="{D16BBE0B-A2C3-49B2-BDC7-33A3D73DDF5D}" destId="{3529CAF9-7E48-4F28-B984-4618010C8A23}" srcOrd="0" destOrd="0" presId="urn:microsoft.com/office/officeart/2005/8/layout/radial6"/>
    <dgm:cxn modelId="{1BEE3D28-C6DD-4856-B1C4-D0565B3D8A0F}" srcId="{13C85A3D-CF08-4A4D-B4E4-A4C121CEF534}" destId="{5C438269-E495-4DB6-8A23-0086C36E5ABB}" srcOrd="2" destOrd="0" parTransId="{EB5BBF6C-3B95-4071-B179-8ECDA0E2C8A5}" sibTransId="{CD095494-AB9C-4B84-B576-F83C71DEE91C}"/>
    <dgm:cxn modelId="{DB9F2139-BBFD-4BF1-B387-3ACF74AB0012}" type="presOf" srcId="{13C85A3D-CF08-4A4D-B4E4-A4C121CEF534}" destId="{3DF90F9B-485B-424C-8C10-665969ED2FC7}" srcOrd="0" destOrd="0" presId="urn:microsoft.com/office/officeart/2005/8/layout/radial6"/>
    <dgm:cxn modelId="{9C5CAF65-0B26-4190-B7F1-DB913A1CF95F}" srcId="{13C85A3D-CF08-4A4D-B4E4-A4C121CEF534}" destId="{AFEE781C-6739-4CD2-976B-241DEBB86467}" srcOrd="3" destOrd="0" parTransId="{30F6E2A1-20C0-439B-9C05-6A56DBC943F3}" sibTransId="{CFCC6E91-B1F1-4E34-B7D4-8A1A530ECA01}"/>
    <dgm:cxn modelId="{E1AA1C49-7239-4529-9B7A-238047F2F5E5}" srcId="{D16BBE0B-A2C3-49B2-BDC7-33A3D73DDF5D}" destId="{13C85A3D-CF08-4A4D-B4E4-A4C121CEF534}" srcOrd="0" destOrd="0" parTransId="{090EAFBF-7F12-49CD-B38E-D4ACD47640D6}" sibTransId="{91FFCA6C-36C3-4EB6-9344-D10476501CB2}"/>
    <dgm:cxn modelId="{0901A881-2A1D-45B3-8437-5ED8DB454168}" type="presOf" srcId="{5C438269-E495-4DB6-8A23-0086C36E5ABB}" destId="{7FB27E4E-E3DB-48F3-BF55-6F6C29E94471}" srcOrd="0" destOrd="0" presId="urn:microsoft.com/office/officeart/2005/8/layout/radial6"/>
    <dgm:cxn modelId="{67BA17A3-2F63-44D9-8EC8-209EC0CC1C7F}" type="presOf" srcId="{CD095494-AB9C-4B84-B576-F83C71DEE91C}" destId="{4F7452EC-BD75-4CB1-8BA6-493A0A2BD488}" srcOrd="0" destOrd="0" presId="urn:microsoft.com/office/officeart/2005/8/layout/radial6"/>
    <dgm:cxn modelId="{8D002CA6-7DC1-4FA7-88A5-F3C495893D95}" type="presOf" srcId="{6554D85F-3348-4B52-8B71-7F30C28E3357}" destId="{63039CB9-97B1-4E3F-B7FA-EF983F66076F}" srcOrd="0" destOrd="0" presId="urn:microsoft.com/office/officeart/2005/8/layout/radial6"/>
    <dgm:cxn modelId="{E8541AB4-0847-41F6-874D-25D1DEEFDD35}" type="presOf" srcId="{CFCC6E91-B1F1-4E34-B7D4-8A1A530ECA01}" destId="{CD1B90EB-4B78-45B0-A95C-D6B0CF24DF28}" srcOrd="0" destOrd="0" presId="urn:microsoft.com/office/officeart/2005/8/layout/radial6"/>
    <dgm:cxn modelId="{80868EB8-0BD2-4E4A-9DD6-111877EA5A88}" type="presOf" srcId="{4310FAFC-2542-44FC-B0E5-57A12A2A22C1}" destId="{A27DCCFD-AA3B-4BC0-8429-06A255B0B56C}" srcOrd="0" destOrd="0" presId="urn:microsoft.com/office/officeart/2005/8/layout/radial6"/>
    <dgm:cxn modelId="{5ABE4FD0-633B-49E9-9266-D185C27466CA}" srcId="{13C85A3D-CF08-4A4D-B4E4-A4C121CEF534}" destId="{FAC3745D-3F2E-4815-B998-C3AA5A64A2E9}" srcOrd="1" destOrd="0" parTransId="{B4B6432D-B81A-419E-8410-86284582BDEA}" sibTransId="{4310FAFC-2542-44FC-B0E5-57A12A2A22C1}"/>
    <dgm:cxn modelId="{AF6FFDE6-0509-46C5-AA11-D97861FA4CCE}" srcId="{13C85A3D-CF08-4A4D-B4E4-A4C121CEF534}" destId="{60B51EA6-C5A1-448A-A8A5-D47518E9DBFC}" srcOrd="0" destOrd="0" parTransId="{F5EA7408-F2C3-47B3-9288-8AE424BD9E5E}" sibTransId="{6554D85F-3348-4B52-8B71-7F30C28E3357}"/>
    <dgm:cxn modelId="{450EBA7E-A458-41DE-9E28-074DBDC89B47}" type="presParOf" srcId="{3529CAF9-7E48-4F28-B984-4618010C8A23}" destId="{3DF90F9B-485B-424C-8C10-665969ED2FC7}" srcOrd="0" destOrd="0" presId="urn:microsoft.com/office/officeart/2005/8/layout/radial6"/>
    <dgm:cxn modelId="{2B44BEA8-A50E-4E15-982D-BB9267A64670}" type="presParOf" srcId="{3529CAF9-7E48-4F28-B984-4618010C8A23}" destId="{4E840957-1EC9-489E-8C2F-31BB6116DB62}" srcOrd="1" destOrd="0" presId="urn:microsoft.com/office/officeart/2005/8/layout/radial6"/>
    <dgm:cxn modelId="{4B1AE03D-432B-491E-98DD-436DF38439C1}" type="presParOf" srcId="{3529CAF9-7E48-4F28-B984-4618010C8A23}" destId="{1C61A74C-AB1C-49FE-9A31-6D3DD5E6F858}" srcOrd="2" destOrd="0" presId="urn:microsoft.com/office/officeart/2005/8/layout/radial6"/>
    <dgm:cxn modelId="{247D9D7D-5511-475E-A1EB-6B5FC155DEE6}" type="presParOf" srcId="{3529CAF9-7E48-4F28-B984-4618010C8A23}" destId="{63039CB9-97B1-4E3F-B7FA-EF983F66076F}" srcOrd="3" destOrd="0" presId="urn:microsoft.com/office/officeart/2005/8/layout/radial6"/>
    <dgm:cxn modelId="{1EB5AF7D-75E5-4D1C-95C3-E7D7A2894CD8}" type="presParOf" srcId="{3529CAF9-7E48-4F28-B984-4618010C8A23}" destId="{CF084AD2-8AD1-4158-8B11-B8BF6BC0C051}" srcOrd="4" destOrd="0" presId="urn:microsoft.com/office/officeart/2005/8/layout/radial6"/>
    <dgm:cxn modelId="{B5C35F39-1E6E-43DE-929F-B544465AA0CE}" type="presParOf" srcId="{3529CAF9-7E48-4F28-B984-4618010C8A23}" destId="{0E8CE4B8-03C7-4493-B307-8FD9FAE18E4B}" srcOrd="5" destOrd="0" presId="urn:microsoft.com/office/officeart/2005/8/layout/radial6"/>
    <dgm:cxn modelId="{44D30942-7889-40A7-A5FB-4808A3C26E42}" type="presParOf" srcId="{3529CAF9-7E48-4F28-B984-4618010C8A23}" destId="{A27DCCFD-AA3B-4BC0-8429-06A255B0B56C}" srcOrd="6" destOrd="0" presId="urn:microsoft.com/office/officeart/2005/8/layout/radial6"/>
    <dgm:cxn modelId="{82D1AA38-5ABD-457D-94B5-990EF7A310BA}" type="presParOf" srcId="{3529CAF9-7E48-4F28-B984-4618010C8A23}" destId="{7FB27E4E-E3DB-48F3-BF55-6F6C29E94471}" srcOrd="7" destOrd="0" presId="urn:microsoft.com/office/officeart/2005/8/layout/radial6"/>
    <dgm:cxn modelId="{4C20F10A-FA5F-4CBF-91D3-359034FED3F9}" type="presParOf" srcId="{3529CAF9-7E48-4F28-B984-4618010C8A23}" destId="{43C41C5B-F07D-415F-B347-76FCB8A28BBC}" srcOrd="8" destOrd="0" presId="urn:microsoft.com/office/officeart/2005/8/layout/radial6"/>
    <dgm:cxn modelId="{56153E42-7B69-451E-8DFD-B045750745EE}" type="presParOf" srcId="{3529CAF9-7E48-4F28-B984-4618010C8A23}" destId="{4F7452EC-BD75-4CB1-8BA6-493A0A2BD488}" srcOrd="9" destOrd="0" presId="urn:microsoft.com/office/officeart/2005/8/layout/radial6"/>
    <dgm:cxn modelId="{D94296D0-86A7-49B9-938C-C526D855E6C5}" type="presParOf" srcId="{3529CAF9-7E48-4F28-B984-4618010C8A23}" destId="{869BEDF2-920A-4F38-9588-03E57F678AC5}" srcOrd="10" destOrd="0" presId="urn:microsoft.com/office/officeart/2005/8/layout/radial6"/>
    <dgm:cxn modelId="{3942A30A-9F90-4EED-A336-94837F228212}" type="presParOf" srcId="{3529CAF9-7E48-4F28-B984-4618010C8A23}" destId="{E9262939-729B-4897-BC31-29AC60F152CA}" srcOrd="11" destOrd="0" presId="urn:microsoft.com/office/officeart/2005/8/layout/radial6"/>
    <dgm:cxn modelId="{7F8F75A8-176D-4551-A2EC-7739F4D42E18}" type="presParOf" srcId="{3529CAF9-7E48-4F28-B984-4618010C8A23}" destId="{CD1B90EB-4B78-45B0-A95C-D6B0CF24DF28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8A53C2C-78E2-4C19-89C5-2696EADFB134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02D8D95-3984-4DB4-9E03-2BCDE31595A2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Для учасників</a:t>
          </a:r>
        </a:p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 навчально- виховного </a:t>
          </a:r>
        </a:p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процесу </a:t>
          </a:r>
        </a:p>
      </dgm:t>
    </dgm:pt>
    <dgm:pt modelId="{C7579F88-5A43-4BD8-9256-52C3C6502FE7}" type="parTrans" cxnId="{4B5A1298-E50E-4157-AB3A-F32D9AC02147}">
      <dgm:prSet/>
      <dgm:spPr/>
      <dgm:t>
        <a:bodyPr/>
        <a:lstStyle/>
        <a:p>
          <a:endParaRPr lang="uk-UA"/>
        </a:p>
      </dgm:t>
    </dgm:pt>
    <dgm:pt modelId="{E0F637AE-B08B-4BF2-8FA2-FD255B60B280}" type="sibTrans" cxnId="{4B5A1298-E50E-4157-AB3A-F32D9AC02147}">
      <dgm:prSet/>
      <dgm:spPr/>
      <dgm:t>
        <a:bodyPr/>
        <a:lstStyle/>
        <a:p>
          <a:endParaRPr lang="uk-UA"/>
        </a:p>
      </dgm:t>
    </dgm:pt>
    <dgm:pt modelId="{80554E4E-62AF-4A5A-9645-8089EF8CE5A4}">
      <dgm:prSet phldrT="[Текст]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b="1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рівня навчальних досягнень учнів</a:t>
          </a:r>
        </a:p>
      </dgm:t>
    </dgm:pt>
    <dgm:pt modelId="{77DC5BBD-93E9-493A-9F10-EE8F4117E721}" type="parTrans" cxnId="{C471A71A-FB2C-43FD-814D-B1A8D670C156}">
      <dgm:prSet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7A292437-3113-4488-A450-987B10F6EBA6}" type="sibTrans" cxnId="{C471A71A-FB2C-43FD-814D-B1A8D670C156}">
      <dgm:prSet/>
      <dgm:spPr/>
      <dgm:t>
        <a:bodyPr/>
        <a:lstStyle/>
        <a:p>
          <a:endParaRPr lang="uk-UA"/>
        </a:p>
      </dgm:t>
    </dgm:pt>
    <dgm:pt modelId="{41B9BA47-F589-4BA7-BE52-A95C8164BD90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ситуації життєвого успіху в усіх сферах діяльності</a:t>
          </a:r>
        </a:p>
      </dgm:t>
    </dgm:pt>
    <dgm:pt modelId="{28B45AC4-0E61-485A-94BE-4DE3C619639E}" type="parTrans" cxnId="{62D45483-3239-4E6E-9EDD-04C8F988CEDD}">
      <dgm:prSet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66FCAB7A-146A-4FF8-B05D-19012E3D8675}" type="sibTrans" cxnId="{62D45483-3239-4E6E-9EDD-04C8F988CEDD}">
      <dgm:prSet/>
      <dgm:spPr/>
      <dgm:t>
        <a:bodyPr/>
        <a:lstStyle/>
        <a:p>
          <a:endParaRPr lang="uk-UA"/>
        </a:p>
      </dgm:t>
    </dgm:pt>
    <dgm:pt modelId="{63A29A10-13E6-4451-B4A3-1BF2B4780E9D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інформаційних, інтелектуальних та комунікативних компетенцій</a:t>
          </a:r>
        </a:p>
      </dgm:t>
    </dgm:pt>
    <dgm:pt modelId="{9CB4F026-C2CE-4E94-A90A-7DDF7A30E8AB}" type="parTrans" cxnId="{FAC7AE96-91AD-4B67-8B0A-5FAA1F537F90}">
      <dgm:prSet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AC7D5691-EFD1-4016-A99C-0958BA658C11}" type="sibTrans" cxnId="{FAC7AE96-91AD-4B67-8B0A-5FAA1F537F90}">
      <dgm:prSet/>
      <dgm:spPr/>
      <dgm:t>
        <a:bodyPr/>
        <a:lstStyle/>
        <a:p>
          <a:endParaRPr lang="uk-UA"/>
        </a:p>
      </dgm:t>
    </dgm:pt>
    <dgm:pt modelId="{106D5424-8F05-4277-ACDB-5713BCEB8A28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правової та громадської свідомості</a:t>
          </a:r>
        </a:p>
      </dgm:t>
    </dgm:pt>
    <dgm:pt modelId="{56523A2B-D2F1-4A24-B9CC-4914482D22EC}" type="parTrans" cxnId="{06966E58-3AC2-4934-8C0A-758F40C44E75}">
      <dgm:prSet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A442571F-86E8-4B74-A7E4-A38B0D73C219}" type="sibTrans" cxnId="{06966E58-3AC2-4934-8C0A-758F40C44E75}">
      <dgm:prSet/>
      <dgm:spPr/>
      <dgm:t>
        <a:bodyPr/>
        <a:lstStyle/>
        <a:p>
          <a:endParaRPr lang="uk-UA"/>
        </a:p>
      </dgm:t>
    </dgm:pt>
    <dgm:pt modelId="{F174591F-BAD3-4EAB-8C36-B608C8ED255E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показників фізичного та психологічного здоров'я </a:t>
          </a:r>
        </a:p>
      </dgm:t>
    </dgm:pt>
    <dgm:pt modelId="{FC2D7ED5-36A5-4D92-A220-53AD92DA10BF}" type="parTrans" cxnId="{32EB846D-0367-4FCF-A856-39E421F90DA0}">
      <dgm:prSet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/>
        </a:p>
      </dgm:t>
    </dgm:pt>
    <dgm:pt modelId="{E596B539-8023-48FE-B586-FD89B7ADE00C}" type="sibTrans" cxnId="{32EB846D-0367-4FCF-A856-39E421F90DA0}">
      <dgm:prSet/>
      <dgm:spPr/>
      <dgm:t>
        <a:bodyPr/>
        <a:lstStyle/>
        <a:p>
          <a:endParaRPr lang="uk-UA"/>
        </a:p>
      </dgm:t>
    </dgm:pt>
    <dgm:pt modelId="{3B860E72-BED9-4636-AC53-BBCCA65DDE4F}" type="pres">
      <dgm:prSet presAssocID="{F8A53C2C-78E2-4C19-89C5-2696EADFB13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48C61C1-8F8E-4F64-96E8-39E233BA0ED3}" type="pres">
      <dgm:prSet presAssocID="{A02D8D95-3984-4DB4-9E03-2BCDE31595A2}" presName="centerShape" presStyleLbl="node0" presStyleIdx="0" presStyleCnt="1" custScaleX="134419" custScaleY="112368" custLinFactNeighborX="3675" custLinFactNeighborY="6911"/>
      <dgm:spPr>
        <a:prstGeom prst="plus">
          <a:avLst/>
        </a:prstGeom>
      </dgm:spPr>
    </dgm:pt>
    <dgm:pt modelId="{41F69089-0D27-4237-8BAF-71C664E27990}" type="pres">
      <dgm:prSet presAssocID="{77DC5BBD-93E9-493A-9F10-EE8F4117E721}" presName="parTrans" presStyleLbl="sibTrans2D1" presStyleIdx="0" presStyleCnt="5"/>
      <dgm:spPr/>
    </dgm:pt>
    <dgm:pt modelId="{393C06E3-759D-4A3C-BC26-8C0C54442D0F}" type="pres">
      <dgm:prSet presAssocID="{77DC5BBD-93E9-493A-9F10-EE8F4117E721}" presName="connectorText" presStyleLbl="sibTrans2D1" presStyleIdx="0" presStyleCnt="5"/>
      <dgm:spPr/>
    </dgm:pt>
    <dgm:pt modelId="{1CAD3E3F-CDE9-4A2F-8B6C-727EEEDD597D}" type="pres">
      <dgm:prSet presAssocID="{80554E4E-62AF-4A5A-9645-8089EF8CE5A4}" presName="node" presStyleLbl="node1" presStyleIdx="0" presStyleCnt="5" custScaleX="180916" custRadScaleRad="154088" custRadScaleInc="-186406">
        <dgm:presLayoutVars>
          <dgm:bulletEnabled val="1"/>
        </dgm:presLayoutVars>
      </dgm:prSet>
      <dgm:spPr>
        <a:prstGeom prst="cloudCallout">
          <a:avLst/>
        </a:prstGeom>
      </dgm:spPr>
    </dgm:pt>
    <dgm:pt modelId="{EA0A6FBB-9E03-4BE3-A632-4E53A43EA43B}" type="pres">
      <dgm:prSet presAssocID="{28B45AC4-0E61-485A-94BE-4DE3C619639E}" presName="parTrans" presStyleLbl="sibTrans2D1" presStyleIdx="1" presStyleCnt="5"/>
      <dgm:spPr/>
    </dgm:pt>
    <dgm:pt modelId="{F80BE0ED-AAE6-4055-906C-DE7012984005}" type="pres">
      <dgm:prSet presAssocID="{28B45AC4-0E61-485A-94BE-4DE3C619639E}" presName="connectorText" presStyleLbl="sibTrans2D1" presStyleIdx="1" presStyleCnt="5"/>
      <dgm:spPr/>
    </dgm:pt>
    <dgm:pt modelId="{8169F9A6-9BA4-4C50-B423-80025E4D7254}" type="pres">
      <dgm:prSet presAssocID="{41B9BA47-F589-4BA7-BE52-A95C8164BD90}" presName="node" presStyleLbl="node1" presStyleIdx="1" presStyleCnt="5" custScaleX="181552" custScaleY="83996" custRadScaleRad="168788" custRadScaleInc="-23351">
        <dgm:presLayoutVars>
          <dgm:bulletEnabled val="1"/>
        </dgm:presLayoutVars>
      </dgm:prSet>
      <dgm:spPr>
        <a:prstGeom prst="cloudCallout">
          <a:avLst/>
        </a:prstGeom>
      </dgm:spPr>
    </dgm:pt>
    <dgm:pt modelId="{60C3AD14-8944-43DF-9834-472EDEAF9BE0}" type="pres">
      <dgm:prSet presAssocID="{9CB4F026-C2CE-4E94-A90A-7DDF7A30E8AB}" presName="parTrans" presStyleLbl="sibTrans2D1" presStyleIdx="2" presStyleCnt="5"/>
      <dgm:spPr/>
    </dgm:pt>
    <dgm:pt modelId="{CEB428CA-612E-48FD-827B-4FEE14B541E0}" type="pres">
      <dgm:prSet presAssocID="{9CB4F026-C2CE-4E94-A90A-7DDF7A30E8AB}" presName="connectorText" presStyleLbl="sibTrans2D1" presStyleIdx="2" presStyleCnt="5"/>
      <dgm:spPr/>
    </dgm:pt>
    <dgm:pt modelId="{8FBC98CF-2D7C-49AF-A548-76261B4CBB3A}" type="pres">
      <dgm:prSet presAssocID="{63A29A10-13E6-4451-B4A3-1BF2B4780E9D}" presName="node" presStyleLbl="node1" presStyleIdx="2" presStyleCnt="5" custScaleX="216378" custScaleY="104412" custRadScaleRad="97487" custRadScaleInc="-387918">
        <dgm:presLayoutVars>
          <dgm:bulletEnabled val="1"/>
        </dgm:presLayoutVars>
      </dgm:prSet>
      <dgm:spPr>
        <a:prstGeom prst="cloudCallout">
          <a:avLst/>
        </a:prstGeom>
      </dgm:spPr>
    </dgm:pt>
    <dgm:pt modelId="{2E1CD9C6-325A-4801-B455-F19FEBAD9EB9}" type="pres">
      <dgm:prSet presAssocID="{56523A2B-D2F1-4A24-B9CC-4914482D22EC}" presName="parTrans" presStyleLbl="sibTrans2D1" presStyleIdx="3" presStyleCnt="5"/>
      <dgm:spPr/>
    </dgm:pt>
    <dgm:pt modelId="{CCD4B04F-70BB-4B62-97F4-A3AC521AB23F}" type="pres">
      <dgm:prSet presAssocID="{56523A2B-D2F1-4A24-B9CC-4914482D22EC}" presName="connectorText" presStyleLbl="sibTrans2D1" presStyleIdx="3" presStyleCnt="5"/>
      <dgm:spPr/>
    </dgm:pt>
    <dgm:pt modelId="{CD4AD485-7F76-4793-846D-143088E99397}" type="pres">
      <dgm:prSet presAssocID="{106D5424-8F05-4277-ACDB-5713BCEB8A28}" presName="node" presStyleLbl="node1" presStyleIdx="3" presStyleCnt="5" custScaleX="140551" custRadScaleRad="158208" custRadScaleInc="-336463">
        <dgm:presLayoutVars>
          <dgm:bulletEnabled val="1"/>
        </dgm:presLayoutVars>
      </dgm:prSet>
      <dgm:spPr>
        <a:prstGeom prst="cloudCallout">
          <a:avLst/>
        </a:prstGeom>
      </dgm:spPr>
    </dgm:pt>
    <dgm:pt modelId="{A8F97A79-C7D2-436E-97EC-54FBAF935617}" type="pres">
      <dgm:prSet presAssocID="{FC2D7ED5-36A5-4D92-A220-53AD92DA10BF}" presName="parTrans" presStyleLbl="sibTrans2D1" presStyleIdx="4" presStyleCnt="5"/>
      <dgm:spPr/>
    </dgm:pt>
    <dgm:pt modelId="{18080757-888E-4A80-BEE8-1E93821FD0E7}" type="pres">
      <dgm:prSet presAssocID="{FC2D7ED5-36A5-4D92-A220-53AD92DA10BF}" presName="connectorText" presStyleLbl="sibTrans2D1" presStyleIdx="4" presStyleCnt="5"/>
      <dgm:spPr/>
    </dgm:pt>
    <dgm:pt modelId="{9CCA7268-2010-45ED-8276-B71DF5CDCEFD}" type="pres">
      <dgm:prSet presAssocID="{F174591F-BAD3-4EAB-8C36-B608C8ED255E}" presName="node" presStyleLbl="node1" presStyleIdx="4" presStyleCnt="5" custScaleX="154084" custRadScaleRad="139804" custRadScaleInc="-92799">
        <dgm:presLayoutVars>
          <dgm:bulletEnabled val="1"/>
        </dgm:presLayoutVars>
      </dgm:prSet>
      <dgm:spPr>
        <a:prstGeom prst="cloudCallout">
          <a:avLst/>
        </a:prstGeom>
      </dgm:spPr>
    </dgm:pt>
  </dgm:ptLst>
  <dgm:cxnLst>
    <dgm:cxn modelId="{F4304F06-6D1D-4EB5-A130-E8AA39EB24C1}" type="presOf" srcId="{77DC5BBD-93E9-493A-9F10-EE8F4117E721}" destId="{41F69089-0D27-4237-8BAF-71C664E27990}" srcOrd="0" destOrd="0" presId="urn:microsoft.com/office/officeart/2005/8/layout/radial5"/>
    <dgm:cxn modelId="{DA84C213-DD9A-48D4-BDCB-1367C0756364}" type="presOf" srcId="{FC2D7ED5-36A5-4D92-A220-53AD92DA10BF}" destId="{18080757-888E-4A80-BEE8-1E93821FD0E7}" srcOrd="1" destOrd="0" presId="urn:microsoft.com/office/officeart/2005/8/layout/radial5"/>
    <dgm:cxn modelId="{C471A71A-FB2C-43FD-814D-B1A8D670C156}" srcId="{A02D8D95-3984-4DB4-9E03-2BCDE31595A2}" destId="{80554E4E-62AF-4A5A-9645-8089EF8CE5A4}" srcOrd="0" destOrd="0" parTransId="{77DC5BBD-93E9-493A-9F10-EE8F4117E721}" sibTransId="{7A292437-3113-4488-A450-987B10F6EBA6}"/>
    <dgm:cxn modelId="{F7CE6925-A782-4200-8E91-DE3178EF2EE0}" type="presOf" srcId="{41B9BA47-F589-4BA7-BE52-A95C8164BD90}" destId="{8169F9A6-9BA4-4C50-B423-80025E4D7254}" srcOrd="0" destOrd="0" presId="urn:microsoft.com/office/officeart/2005/8/layout/radial5"/>
    <dgm:cxn modelId="{4ACE2A2E-9A47-400D-A323-18B860189163}" type="presOf" srcId="{77DC5BBD-93E9-493A-9F10-EE8F4117E721}" destId="{393C06E3-759D-4A3C-BC26-8C0C54442D0F}" srcOrd="1" destOrd="0" presId="urn:microsoft.com/office/officeart/2005/8/layout/radial5"/>
    <dgm:cxn modelId="{9795D02E-AD85-4D60-AFB1-FE77F3EFBC45}" type="presOf" srcId="{63A29A10-13E6-4451-B4A3-1BF2B4780E9D}" destId="{8FBC98CF-2D7C-49AF-A548-76261B4CBB3A}" srcOrd="0" destOrd="0" presId="urn:microsoft.com/office/officeart/2005/8/layout/radial5"/>
    <dgm:cxn modelId="{ABE5F63F-B898-4777-B3CD-B2B972E64001}" type="presOf" srcId="{9CB4F026-C2CE-4E94-A90A-7DDF7A30E8AB}" destId="{60C3AD14-8944-43DF-9834-472EDEAF9BE0}" srcOrd="0" destOrd="0" presId="urn:microsoft.com/office/officeart/2005/8/layout/radial5"/>
    <dgm:cxn modelId="{32EB846D-0367-4FCF-A856-39E421F90DA0}" srcId="{A02D8D95-3984-4DB4-9E03-2BCDE31595A2}" destId="{F174591F-BAD3-4EAB-8C36-B608C8ED255E}" srcOrd="4" destOrd="0" parTransId="{FC2D7ED5-36A5-4D92-A220-53AD92DA10BF}" sibTransId="{E596B539-8023-48FE-B586-FD89B7ADE00C}"/>
    <dgm:cxn modelId="{2D135971-BD3A-4F76-BAC4-3A06E46ED3D5}" type="presOf" srcId="{106D5424-8F05-4277-ACDB-5713BCEB8A28}" destId="{CD4AD485-7F76-4793-846D-143088E99397}" srcOrd="0" destOrd="0" presId="urn:microsoft.com/office/officeart/2005/8/layout/radial5"/>
    <dgm:cxn modelId="{D0DE8A75-BB90-4ECF-9CAB-C956CD398986}" type="presOf" srcId="{F174591F-BAD3-4EAB-8C36-B608C8ED255E}" destId="{9CCA7268-2010-45ED-8276-B71DF5CDCEFD}" srcOrd="0" destOrd="0" presId="urn:microsoft.com/office/officeart/2005/8/layout/radial5"/>
    <dgm:cxn modelId="{B68D1F78-5026-4DA3-AE10-4A310B7B81A9}" type="presOf" srcId="{56523A2B-D2F1-4A24-B9CC-4914482D22EC}" destId="{CCD4B04F-70BB-4B62-97F4-A3AC521AB23F}" srcOrd="1" destOrd="0" presId="urn:microsoft.com/office/officeart/2005/8/layout/radial5"/>
    <dgm:cxn modelId="{06966E58-3AC2-4934-8C0A-758F40C44E75}" srcId="{A02D8D95-3984-4DB4-9E03-2BCDE31595A2}" destId="{106D5424-8F05-4277-ACDB-5713BCEB8A28}" srcOrd="3" destOrd="0" parTransId="{56523A2B-D2F1-4A24-B9CC-4914482D22EC}" sibTransId="{A442571F-86E8-4B74-A7E4-A38B0D73C219}"/>
    <dgm:cxn modelId="{7A62DB79-C9AE-4E08-8DCC-DD852735A44F}" type="presOf" srcId="{28B45AC4-0E61-485A-94BE-4DE3C619639E}" destId="{EA0A6FBB-9E03-4BE3-A632-4E53A43EA43B}" srcOrd="0" destOrd="0" presId="urn:microsoft.com/office/officeart/2005/8/layout/radial5"/>
    <dgm:cxn modelId="{62D45483-3239-4E6E-9EDD-04C8F988CEDD}" srcId="{A02D8D95-3984-4DB4-9E03-2BCDE31595A2}" destId="{41B9BA47-F589-4BA7-BE52-A95C8164BD90}" srcOrd="1" destOrd="0" parTransId="{28B45AC4-0E61-485A-94BE-4DE3C619639E}" sibTransId="{66FCAB7A-146A-4FF8-B05D-19012E3D8675}"/>
    <dgm:cxn modelId="{FAC7AE96-91AD-4B67-8B0A-5FAA1F537F90}" srcId="{A02D8D95-3984-4DB4-9E03-2BCDE31595A2}" destId="{63A29A10-13E6-4451-B4A3-1BF2B4780E9D}" srcOrd="2" destOrd="0" parTransId="{9CB4F026-C2CE-4E94-A90A-7DDF7A30E8AB}" sibTransId="{AC7D5691-EFD1-4016-A99C-0958BA658C11}"/>
    <dgm:cxn modelId="{4B5A1298-E50E-4157-AB3A-F32D9AC02147}" srcId="{F8A53C2C-78E2-4C19-89C5-2696EADFB134}" destId="{A02D8D95-3984-4DB4-9E03-2BCDE31595A2}" srcOrd="0" destOrd="0" parTransId="{C7579F88-5A43-4BD8-9256-52C3C6502FE7}" sibTransId="{E0F637AE-B08B-4BF2-8FA2-FD255B60B280}"/>
    <dgm:cxn modelId="{2298BB9D-1C69-46D5-8DE5-DF185E1D2399}" type="presOf" srcId="{F8A53C2C-78E2-4C19-89C5-2696EADFB134}" destId="{3B860E72-BED9-4636-AC53-BBCCA65DDE4F}" srcOrd="0" destOrd="0" presId="urn:microsoft.com/office/officeart/2005/8/layout/radial5"/>
    <dgm:cxn modelId="{EEEE69B4-0FBC-4A0F-B547-3AEB37659343}" type="presOf" srcId="{FC2D7ED5-36A5-4D92-A220-53AD92DA10BF}" destId="{A8F97A79-C7D2-436E-97EC-54FBAF935617}" srcOrd="0" destOrd="0" presId="urn:microsoft.com/office/officeart/2005/8/layout/radial5"/>
    <dgm:cxn modelId="{BB0C97B4-2463-4256-B1C7-A342CB030CCE}" type="presOf" srcId="{28B45AC4-0E61-485A-94BE-4DE3C619639E}" destId="{F80BE0ED-AAE6-4055-906C-DE7012984005}" srcOrd="1" destOrd="0" presId="urn:microsoft.com/office/officeart/2005/8/layout/radial5"/>
    <dgm:cxn modelId="{A21BC4C6-29B7-42BC-B13D-78D61B633699}" type="presOf" srcId="{9CB4F026-C2CE-4E94-A90A-7DDF7A30E8AB}" destId="{CEB428CA-612E-48FD-827B-4FEE14B541E0}" srcOrd="1" destOrd="0" presId="urn:microsoft.com/office/officeart/2005/8/layout/radial5"/>
    <dgm:cxn modelId="{AD3EB3CF-0D78-4FA2-A2AD-E2C6CA3B5E06}" type="presOf" srcId="{80554E4E-62AF-4A5A-9645-8089EF8CE5A4}" destId="{1CAD3E3F-CDE9-4A2F-8B6C-727EEEDD597D}" srcOrd="0" destOrd="0" presId="urn:microsoft.com/office/officeart/2005/8/layout/radial5"/>
    <dgm:cxn modelId="{2970ACDC-8CC4-4BE3-B073-B8B55C9A3E59}" type="presOf" srcId="{A02D8D95-3984-4DB4-9E03-2BCDE31595A2}" destId="{C48C61C1-8F8E-4F64-96E8-39E233BA0ED3}" srcOrd="0" destOrd="0" presId="urn:microsoft.com/office/officeart/2005/8/layout/radial5"/>
    <dgm:cxn modelId="{7E24E3F2-BC92-4966-9078-85453655D76C}" type="presOf" srcId="{56523A2B-D2F1-4A24-B9CC-4914482D22EC}" destId="{2E1CD9C6-325A-4801-B455-F19FEBAD9EB9}" srcOrd="0" destOrd="0" presId="urn:microsoft.com/office/officeart/2005/8/layout/radial5"/>
    <dgm:cxn modelId="{07F2174F-C5D0-4EA8-A3B1-D55DEC7D2F95}" type="presParOf" srcId="{3B860E72-BED9-4636-AC53-BBCCA65DDE4F}" destId="{C48C61C1-8F8E-4F64-96E8-39E233BA0ED3}" srcOrd="0" destOrd="0" presId="urn:microsoft.com/office/officeart/2005/8/layout/radial5"/>
    <dgm:cxn modelId="{6EB8F7B5-3AD9-4FF7-947E-10B4EA59258E}" type="presParOf" srcId="{3B860E72-BED9-4636-AC53-BBCCA65DDE4F}" destId="{41F69089-0D27-4237-8BAF-71C664E27990}" srcOrd="1" destOrd="0" presId="urn:microsoft.com/office/officeart/2005/8/layout/radial5"/>
    <dgm:cxn modelId="{AE64B75D-51B6-4398-875F-26A6917B1EFE}" type="presParOf" srcId="{41F69089-0D27-4237-8BAF-71C664E27990}" destId="{393C06E3-759D-4A3C-BC26-8C0C54442D0F}" srcOrd="0" destOrd="0" presId="urn:microsoft.com/office/officeart/2005/8/layout/radial5"/>
    <dgm:cxn modelId="{09945183-5E79-410E-8120-17B964B8FC3C}" type="presParOf" srcId="{3B860E72-BED9-4636-AC53-BBCCA65DDE4F}" destId="{1CAD3E3F-CDE9-4A2F-8B6C-727EEEDD597D}" srcOrd="2" destOrd="0" presId="urn:microsoft.com/office/officeart/2005/8/layout/radial5"/>
    <dgm:cxn modelId="{290A46F6-4BA9-44F2-BC8E-A221325C9E30}" type="presParOf" srcId="{3B860E72-BED9-4636-AC53-BBCCA65DDE4F}" destId="{EA0A6FBB-9E03-4BE3-A632-4E53A43EA43B}" srcOrd="3" destOrd="0" presId="urn:microsoft.com/office/officeart/2005/8/layout/radial5"/>
    <dgm:cxn modelId="{3455D810-E9E4-4DFE-B2C1-96DD31DAC73C}" type="presParOf" srcId="{EA0A6FBB-9E03-4BE3-A632-4E53A43EA43B}" destId="{F80BE0ED-AAE6-4055-906C-DE7012984005}" srcOrd="0" destOrd="0" presId="urn:microsoft.com/office/officeart/2005/8/layout/radial5"/>
    <dgm:cxn modelId="{13B3C2B9-5B75-4B35-B8AE-156272510AD6}" type="presParOf" srcId="{3B860E72-BED9-4636-AC53-BBCCA65DDE4F}" destId="{8169F9A6-9BA4-4C50-B423-80025E4D7254}" srcOrd="4" destOrd="0" presId="urn:microsoft.com/office/officeart/2005/8/layout/radial5"/>
    <dgm:cxn modelId="{37CF143C-8D60-477B-804A-806DD3F73F26}" type="presParOf" srcId="{3B860E72-BED9-4636-AC53-BBCCA65DDE4F}" destId="{60C3AD14-8944-43DF-9834-472EDEAF9BE0}" srcOrd="5" destOrd="0" presId="urn:microsoft.com/office/officeart/2005/8/layout/radial5"/>
    <dgm:cxn modelId="{CC15AFAE-408E-46F0-8AC8-C2006AA0CAA5}" type="presParOf" srcId="{60C3AD14-8944-43DF-9834-472EDEAF9BE0}" destId="{CEB428CA-612E-48FD-827B-4FEE14B541E0}" srcOrd="0" destOrd="0" presId="urn:microsoft.com/office/officeart/2005/8/layout/radial5"/>
    <dgm:cxn modelId="{0BD604D5-9E7C-4616-8AB0-AED3747A1886}" type="presParOf" srcId="{3B860E72-BED9-4636-AC53-BBCCA65DDE4F}" destId="{8FBC98CF-2D7C-49AF-A548-76261B4CBB3A}" srcOrd="6" destOrd="0" presId="urn:microsoft.com/office/officeart/2005/8/layout/radial5"/>
    <dgm:cxn modelId="{60DBC86E-70B7-41F0-A7FE-1AB6002D6293}" type="presParOf" srcId="{3B860E72-BED9-4636-AC53-BBCCA65DDE4F}" destId="{2E1CD9C6-325A-4801-B455-F19FEBAD9EB9}" srcOrd="7" destOrd="0" presId="urn:microsoft.com/office/officeart/2005/8/layout/radial5"/>
    <dgm:cxn modelId="{ED2E2110-1230-43BA-A9C9-7FC29404254A}" type="presParOf" srcId="{2E1CD9C6-325A-4801-B455-F19FEBAD9EB9}" destId="{CCD4B04F-70BB-4B62-97F4-A3AC521AB23F}" srcOrd="0" destOrd="0" presId="urn:microsoft.com/office/officeart/2005/8/layout/radial5"/>
    <dgm:cxn modelId="{363D3286-6CFD-441A-9AEE-666C14E93C9D}" type="presParOf" srcId="{3B860E72-BED9-4636-AC53-BBCCA65DDE4F}" destId="{CD4AD485-7F76-4793-846D-143088E99397}" srcOrd="8" destOrd="0" presId="urn:microsoft.com/office/officeart/2005/8/layout/radial5"/>
    <dgm:cxn modelId="{7968A679-7D03-4F02-8C10-441430A27577}" type="presParOf" srcId="{3B860E72-BED9-4636-AC53-BBCCA65DDE4F}" destId="{A8F97A79-C7D2-436E-97EC-54FBAF935617}" srcOrd="9" destOrd="0" presId="urn:microsoft.com/office/officeart/2005/8/layout/radial5"/>
    <dgm:cxn modelId="{08AD6CFD-C7E3-44D0-81AC-9749D60C3E8E}" type="presParOf" srcId="{A8F97A79-C7D2-436E-97EC-54FBAF935617}" destId="{18080757-888E-4A80-BEE8-1E93821FD0E7}" srcOrd="0" destOrd="0" presId="urn:microsoft.com/office/officeart/2005/8/layout/radial5"/>
    <dgm:cxn modelId="{438A123B-94CF-4C5C-BD84-8088A722DC2D}" type="presParOf" srcId="{3B860E72-BED9-4636-AC53-BBCCA65DDE4F}" destId="{9CCA7268-2010-45ED-8276-B71DF5CDCEF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4255B50-FE6D-4457-A516-E9666A518387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A39DD8A-2AE5-4290-AB4D-5C1C6DABDBD3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умов для задоволення потреб щодо отримання якісної освіти дітьми</a:t>
          </a:r>
        </a:p>
      </dgm:t>
    </dgm:pt>
    <dgm:pt modelId="{F35BDF80-B31C-46A1-8A6F-800684555C19}" type="parTrans" cxnId="{FD268645-188E-4049-916A-C7EB7FDE2CDE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1604338-7AC7-4A38-BD21-09808E0D87D6}" type="sibTrans" cxnId="{FD268645-188E-4049-916A-C7EB7FDE2CDE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4D43B7B-85D3-4401-AB0F-EEE7299A95BE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7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умов для задоволення інтересів і розвитку різноманітних здібностей школярів</a:t>
          </a:r>
        </a:p>
      </dgm:t>
    </dgm:pt>
    <dgm:pt modelId="{B12DE82D-D7D8-474D-B306-50D31C881220}" type="parTrans" cxnId="{F2405B38-3A5B-41DC-A1E5-5C913E39EC70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E02C543-97A7-4BB9-8521-9E5FF73350AD}" type="sibTrans" cxnId="{F2405B38-3A5B-41DC-A1E5-5C913E39EC70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D929E25-8931-4EFB-BA31-5DD1B0ED9E40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800" b="1" dirty="0">
              <a:solidFill>
                <a:srgbClr val="002060"/>
              </a:solidFill>
              <a:latin typeface="Monotype Corsiva" panose="03010101010201010101" pitchFamily="66" charset="0"/>
            </a:rPr>
            <a:t>Встановлення та зміцнення дружніх відносин між родинами учнів і гімназією</a:t>
          </a:r>
        </a:p>
      </dgm:t>
    </dgm:pt>
    <dgm:pt modelId="{F1DA2EC3-5262-40D6-930A-A443E20A7306}" type="parTrans" cxnId="{AE3D47A1-615E-41F8-B1D6-172223A41F92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C839012-5B31-4901-A0BB-E214773E202B}" type="sibTrans" cxnId="{AE3D47A1-615E-41F8-B1D6-172223A41F92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C47113E-25D0-4593-B282-DFB2CA179CC1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700" b="1" dirty="0">
              <a:solidFill>
                <a:srgbClr val="002060"/>
              </a:solidFill>
              <a:latin typeface="Monotype Corsiva" panose="03010101010201010101" pitchFamily="66" charset="0"/>
            </a:rPr>
            <a:t>Збереження та зміцнення здоров'я дітей</a:t>
          </a:r>
        </a:p>
      </dgm:t>
    </dgm:pt>
    <dgm:pt modelId="{77D7C880-64F5-4661-8278-9382C5FADAEE}" type="parTrans" cxnId="{09DDABBC-12E9-48F0-A2D4-CEFD72B89E24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2FF5CB7-3CDE-438D-BBFB-9313DF3DC340}" type="sibTrans" cxnId="{09DDABBC-12E9-48F0-A2D4-CEFD72B89E24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E542C43-DAF0-474C-8FFC-D6C1C0E0FD9B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700" b="1" dirty="0">
              <a:solidFill>
                <a:srgbClr val="002060"/>
              </a:solidFill>
              <a:latin typeface="Monotype Corsiva" panose="03010101010201010101" pitchFamily="66" charset="0"/>
            </a:rPr>
            <a:t>Виховання громадянина здатного до життя у суспільстві</a:t>
          </a:r>
        </a:p>
      </dgm:t>
    </dgm:pt>
    <dgm:pt modelId="{D4738C8B-DD25-430B-B066-9A3877A38B2B}" type="parTrans" cxnId="{DFD46416-2CEF-4078-B85D-B9A611646F2B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89577426-3418-43E4-AA3E-8CA47FB3AC82}" type="sibTrans" cxnId="{DFD46416-2CEF-4078-B85D-B9A611646F2B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471F36D-EA7B-4B2D-A925-CE240153F8D8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Для батьків</a:t>
          </a:r>
        </a:p>
      </dgm:t>
    </dgm:pt>
    <dgm:pt modelId="{427B8E5F-1003-4C78-ADF2-6F533D5E43D1}" type="sibTrans" cxnId="{4CC7D4E2-4139-4F4B-B043-500BA48494CB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400C152-C66E-430C-9F45-10A6CCD53FA5}" type="parTrans" cxnId="{4CC7D4E2-4139-4F4B-B043-500BA48494CB}">
      <dgm:prSet/>
      <dgm:spPr/>
      <dgm:t>
        <a:bodyPr/>
        <a:lstStyle/>
        <a:p>
          <a:endParaRPr lang="uk-UA" sz="18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5A15195F-8951-4FAA-AC25-3AFD6F722404}" type="pres">
      <dgm:prSet presAssocID="{54255B50-FE6D-4457-A516-E9666A51838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4B339F3-FFBD-4A61-AF5C-D946C551B7FD}" type="pres">
      <dgm:prSet presAssocID="{3471F36D-EA7B-4B2D-A925-CE240153F8D8}" presName="singleCycle" presStyleCnt="0"/>
      <dgm:spPr/>
    </dgm:pt>
    <dgm:pt modelId="{BB467D2E-5EDB-4300-8EA7-444DBF348423}" type="pres">
      <dgm:prSet presAssocID="{3471F36D-EA7B-4B2D-A925-CE240153F8D8}" presName="singleCenter" presStyleLbl="node1" presStyleIdx="0" presStyleCnt="6" custScaleX="205756" custLinFactNeighborX="-11126" custLinFactNeighborY="-1663">
        <dgm:presLayoutVars>
          <dgm:chMax val="7"/>
          <dgm:chPref val="7"/>
        </dgm:presLayoutVars>
      </dgm:prSet>
      <dgm:spPr>
        <a:prstGeom prst="cloudCallout">
          <a:avLst/>
        </a:prstGeom>
      </dgm:spPr>
    </dgm:pt>
    <dgm:pt modelId="{D8B41F44-1126-43FF-953A-756A5FF779CA}" type="pres">
      <dgm:prSet presAssocID="{F35BDF80-B31C-46A1-8A6F-800684555C19}" presName="Name56" presStyleLbl="parChTrans1D2" presStyleIdx="0" presStyleCnt="5"/>
      <dgm:spPr/>
    </dgm:pt>
    <dgm:pt modelId="{E264BD6B-A7AD-4695-A3BB-75C10B69FCAB}" type="pres">
      <dgm:prSet presAssocID="{AA39DD8A-2AE5-4290-AB4D-5C1C6DABDBD3}" presName="text0" presStyleLbl="node1" presStyleIdx="1" presStyleCnt="6" custScaleX="394835" custScaleY="195795" custRadScaleRad="86158" custRadScaleInc="36933">
        <dgm:presLayoutVars>
          <dgm:bulletEnabled val="1"/>
        </dgm:presLayoutVars>
      </dgm:prSet>
      <dgm:spPr>
        <a:prstGeom prst="irregularSeal2">
          <a:avLst/>
        </a:prstGeom>
      </dgm:spPr>
    </dgm:pt>
    <dgm:pt modelId="{10173992-4E15-4CE2-8145-0B1DC42A7F79}" type="pres">
      <dgm:prSet presAssocID="{B12DE82D-D7D8-474D-B306-50D31C881220}" presName="Name56" presStyleLbl="parChTrans1D2" presStyleIdx="1" presStyleCnt="5"/>
      <dgm:spPr/>
    </dgm:pt>
    <dgm:pt modelId="{A1BB24B5-2442-43BF-BCBD-BCB387BAD426}" type="pres">
      <dgm:prSet presAssocID="{34D43B7B-85D3-4401-AB0F-EEE7299A95BE}" presName="text0" presStyleLbl="node1" presStyleIdx="2" presStyleCnt="6" custScaleX="302002" custScaleY="249525" custRadScaleRad="134297" custRadScaleInc="4968">
        <dgm:presLayoutVars>
          <dgm:bulletEnabled val="1"/>
        </dgm:presLayoutVars>
      </dgm:prSet>
      <dgm:spPr>
        <a:prstGeom prst="irregularSeal2">
          <a:avLst/>
        </a:prstGeom>
      </dgm:spPr>
    </dgm:pt>
    <dgm:pt modelId="{054F3EFA-6285-42F7-A068-22252C936925}" type="pres">
      <dgm:prSet presAssocID="{F1DA2EC3-5262-40D6-930A-A443E20A7306}" presName="Name56" presStyleLbl="parChTrans1D2" presStyleIdx="2" presStyleCnt="5"/>
      <dgm:spPr/>
    </dgm:pt>
    <dgm:pt modelId="{43D0B86F-CCF4-470B-8E8D-75A850D99B15}" type="pres">
      <dgm:prSet presAssocID="{1D929E25-8931-4EFB-BA31-5DD1B0ED9E40}" presName="text0" presStyleLbl="node1" presStyleIdx="3" presStyleCnt="6" custScaleX="364466" custScaleY="222877" custRadScaleRad="98849" custRadScaleInc="-24987">
        <dgm:presLayoutVars>
          <dgm:bulletEnabled val="1"/>
        </dgm:presLayoutVars>
      </dgm:prSet>
      <dgm:spPr>
        <a:prstGeom prst="irregularSeal1">
          <a:avLst/>
        </a:prstGeom>
      </dgm:spPr>
    </dgm:pt>
    <dgm:pt modelId="{43A5E0A1-DA98-418C-AEB0-F7016B829924}" type="pres">
      <dgm:prSet presAssocID="{77D7C880-64F5-4661-8278-9382C5FADAEE}" presName="Name56" presStyleLbl="parChTrans1D2" presStyleIdx="3" presStyleCnt="5"/>
      <dgm:spPr/>
    </dgm:pt>
    <dgm:pt modelId="{4597D3B4-02FC-453C-B9D8-A5ED4D4501C8}" type="pres">
      <dgm:prSet presAssocID="{7C47113E-25D0-4593-B282-DFB2CA179CC1}" presName="text0" presStyleLbl="node1" presStyleIdx="4" presStyleCnt="6" custScaleX="265284" custScaleY="178121" custRadScaleRad="121163" custRadScaleInc="59836">
        <dgm:presLayoutVars>
          <dgm:bulletEnabled val="1"/>
        </dgm:presLayoutVars>
      </dgm:prSet>
      <dgm:spPr>
        <a:prstGeom prst="irregularSeal1">
          <a:avLst/>
        </a:prstGeom>
      </dgm:spPr>
    </dgm:pt>
    <dgm:pt modelId="{6DB3E235-F786-4967-87AE-8DC39C25BF1B}" type="pres">
      <dgm:prSet presAssocID="{D4738C8B-DD25-430B-B066-9A3877A38B2B}" presName="Name56" presStyleLbl="parChTrans1D2" presStyleIdx="4" presStyleCnt="5"/>
      <dgm:spPr/>
    </dgm:pt>
    <dgm:pt modelId="{EFE00E2E-D05E-49F7-B8ED-BA889C5C5A3E}" type="pres">
      <dgm:prSet presAssocID="{4E542C43-DAF0-474C-8FFC-D6C1C0E0FD9B}" presName="text0" presStyleLbl="node1" presStyleIdx="5" presStyleCnt="6" custScaleX="277214" custScaleY="178648" custRadScaleRad="142119" custRadScaleInc="25757">
        <dgm:presLayoutVars>
          <dgm:bulletEnabled val="1"/>
        </dgm:presLayoutVars>
      </dgm:prSet>
      <dgm:spPr>
        <a:prstGeom prst="irregularSeal2">
          <a:avLst/>
        </a:prstGeom>
      </dgm:spPr>
    </dgm:pt>
  </dgm:ptLst>
  <dgm:cxnLst>
    <dgm:cxn modelId="{79E00400-1871-49C7-900C-433891FF04A5}" type="presOf" srcId="{D4738C8B-DD25-430B-B066-9A3877A38B2B}" destId="{6DB3E235-F786-4967-87AE-8DC39C25BF1B}" srcOrd="0" destOrd="0" presId="urn:microsoft.com/office/officeart/2008/layout/RadialCluster"/>
    <dgm:cxn modelId="{DFD46416-2CEF-4078-B85D-B9A611646F2B}" srcId="{3471F36D-EA7B-4B2D-A925-CE240153F8D8}" destId="{4E542C43-DAF0-474C-8FFC-D6C1C0E0FD9B}" srcOrd="4" destOrd="0" parTransId="{D4738C8B-DD25-430B-B066-9A3877A38B2B}" sibTransId="{89577426-3418-43E4-AA3E-8CA47FB3AC82}"/>
    <dgm:cxn modelId="{E29DEE18-7ADC-493A-977F-3B3233DE1915}" type="presOf" srcId="{4E542C43-DAF0-474C-8FFC-D6C1C0E0FD9B}" destId="{EFE00E2E-D05E-49F7-B8ED-BA889C5C5A3E}" srcOrd="0" destOrd="0" presId="urn:microsoft.com/office/officeart/2008/layout/RadialCluster"/>
    <dgm:cxn modelId="{5E028835-86BC-44DE-B49F-23CB16B23C9C}" type="presOf" srcId="{54255B50-FE6D-4457-A516-E9666A518387}" destId="{5A15195F-8951-4FAA-AC25-3AFD6F722404}" srcOrd="0" destOrd="0" presId="urn:microsoft.com/office/officeart/2008/layout/RadialCluster"/>
    <dgm:cxn modelId="{F2405B38-3A5B-41DC-A1E5-5C913E39EC70}" srcId="{3471F36D-EA7B-4B2D-A925-CE240153F8D8}" destId="{34D43B7B-85D3-4401-AB0F-EEE7299A95BE}" srcOrd="1" destOrd="0" parTransId="{B12DE82D-D7D8-474D-B306-50D31C881220}" sibTransId="{DE02C543-97A7-4BB9-8521-9E5FF73350AD}"/>
    <dgm:cxn modelId="{8FD26C62-B675-4C0E-ADCE-C84DEDA8B1BB}" type="presOf" srcId="{F35BDF80-B31C-46A1-8A6F-800684555C19}" destId="{D8B41F44-1126-43FF-953A-756A5FF779CA}" srcOrd="0" destOrd="0" presId="urn:microsoft.com/office/officeart/2008/layout/RadialCluster"/>
    <dgm:cxn modelId="{1B052B43-4FB3-4B14-A5A4-72FE2293CBDD}" type="presOf" srcId="{77D7C880-64F5-4661-8278-9382C5FADAEE}" destId="{43A5E0A1-DA98-418C-AEB0-F7016B829924}" srcOrd="0" destOrd="0" presId="urn:microsoft.com/office/officeart/2008/layout/RadialCluster"/>
    <dgm:cxn modelId="{FD268645-188E-4049-916A-C7EB7FDE2CDE}" srcId="{3471F36D-EA7B-4B2D-A925-CE240153F8D8}" destId="{AA39DD8A-2AE5-4290-AB4D-5C1C6DABDBD3}" srcOrd="0" destOrd="0" parTransId="{F35BDF80-B31C-46A1-8A6F-800684555C19}" sibTransId="{71604338-7AC7-4A38-BD21-09808E0D87D6}"/>
    <dgm:cxn modelId="{B7C68C67-32B1-405F-9017-199661FC5B3C}" type="presOf" srcId="{AA39DD8A-2AE5-4290-AB4D-5C1C6DABDBD3}" destId="{E264BD6B-A7AD-4695-A3BB-75C10B69FCAB}" srcOrd="0" destOrd="0" presId="urn:microsoft.com/office/officeart/2008/layout/RadialCluster"/>
    <dgm:cxn modelId="{E202326D-7D82-4695-A783-D3352B6088A0}" type="presOf" srcId="{B12DE82D-D7D8-474D-B306-50D31C881220}" destId="{10173992-4E15-4CE2-8145-0B1DC42A7F79}" srcOrd="0" destOrd="0" presId="urn:microsoft.com/office/officeart/2008/layout/RadialCluster"/>
    <dgm:cxn modelId="{799F4692-0C38-40AD-82D5-BA8EDC42F70E}" type="presOf" srcId="{3471F36D-EA7B-4B2D-A925-CE240153F8D8}" destId="{BB467D2E-5EDB-4300-8EA7-444DBF348423}" srcOrd="0" destOrd="0" presId="urn:microsoft.com/office/officeart/2008/layout/RadialCluster"/>
    <dgm:cxn modelId="{256C03A1-C566-4BE7-8290-DC4E7A1E1BD4}" type="presOf" srcId="{7C47113E-25D0-4593-B282-DFB2CA179CC1}" destId="{4597D3B4-02FC-453C-B9D8-A5ED4D4501C8}" srcOrd="0" destOrd="0" presId="urn:microsoft.com/office/officeart/2008/layout/RadialCluster"/>
    <dgm:cxn modelId="{AE3D47A1-615E-41F8-B1D6-172223A41F92}" srcId="{3471F36D-EA7B-4B2D-A925-CE240153F8D8}" destId="{1D929E25-8931-4EFB-BA31-5DD1B0ED9E40}" srcOrd="2" destOrd="0" parTransId="{F1DA2EC3-5262-40D6-930A-A443E20A7306}" sibTransId="{EC839012-5B31-4901-A0BB-E214773E202B}"/>
    <dgm:cxn modelId="{1B0554B9-B6A6-4C73-8F6F-F969E34AC462}" type="presOf" srcId="{F1DA2EC3-5262-40D6-930A-A443E20A7306}" destId="{054F3EFA-6285-42F7-A068-22252C936925}" srcOrd="0" destOrd="0" presId="urn:microsoft.com/office/officeart/2008/layout/RadialCluster"/>
    <dgm:cxn modelId="{09DDABBC-12E9-48F0-A2D4-CEFD72B89E24}" srcId="{3471F36D-EA7B-4B2D-A925-CE240153F8D8}" destId="{7C47113E-25D0-4593-B282-DFB2CA179CC1}" srcOrd="3" destOrd="0" parTransId="{77D7C880-64F5-4661-8278-9382C5FADAEE}" sibTransId="{B2FF5CB7-3CDE-438D-BBFB-9313DF3DC340}"/>
    <dgm:cxn modelId="{4CC7D4E2-4139-4F4B-B043-500BA48494CB}" srcId="{54255B50-FE6D-4457-A516-E9666A518387}" destId="{3471F36D-EA7B-4B2D-A925-CE240153F8D8}" srcOrd="0" destOrd="0" parTransId="{2400C152-C66E-430C-9F45-10A6CCD53FA5}" sibTransId="{427B8E5F-1003-4C78-ADF2-6F533D5E43D1}"/>
    <dgm:cxn modelId="{A64A2DF0-602F-42AF-A9AA-4BEA785A3FC1}" type="presOf" srcId="{1D929E25-8931-4EFB-BA31-5DD1B0ED9E40}" destId="{43D0B86F-CCF4-470B-8E8D-75A850D99B15}" srcOrd="0" destOrd="0" presId="urn:microsoft.com/office/officeart/2008/layout/RadialCluster"/>
    <dgm:cxn modelId="{216D44F4-3CFB-4BFF-B19D-DE8FD2401196}" type="presOf" srcId="{34D43B7B-85D3-4401-AB0F-EEE7299A95BE}" destId="{A1BB24B5-2442-43BF-BCBD-BCB387BAD426}" srcOrd="0" destOrd="0" presId="urn:microsoft.com/office/officeart/2008/layout/RadialCluster"/>
    <dgm:cxn modelId="{5FC6ED13-1605-4717-BE5E-402FE8080E6F}" type="presParOf" srcId="{5A15195F-8951-4FAA-AC25-3AFD6F722404}" destId="{44B339F3-FFBD-4A61-AF5C-D946C551B7FD}" srcOrd="0" destOrd="0" presId="urn:microsoft.com/office/officeart/2008/layout/RadialCluster"/>
    <dgm:cxn modelId="{4FBF05A2-22BF-46FC-9BA2-407C35DE32D7}" type="presParOf" srcId="{44B339F3-FFBD-4A61-AF5C-D946C551B7FD}" destId="{BB467D2E-5EDB-4300-8EA7-444DBF348423}" srcOrd="0" destOrd="0" presId="urn:microsoft.com/office/officeart/2008/layout/RadialCluster"/>
    <dgm:cxn modelId="{027E2438-36BD-4BD5-B195-CDF205203CB4}" type="presParOf" srcId="{44B339F3-FFBD-4A61-AF5C-D946C551B7FD}" destId="{D8B41F44-1126-43FF-953A-756A5FF779CA}" srcOrd="1" destOrd="0" presId="urn:microsoft.com/office/officeart/2008/layout/RadialCluster"/>
    <dgm:cxn modelId="{3B0308D5-CAD3-4159-9FC5-D195883A4EEB}" type="presParOf" srcId="{44B339F3-FFBD-4A61-AF5C-D946C551B7FD}" destId="{E264BD6B-A7AD-4695-A3BB-75C10B69FCAB}" srcOrd="2" destOrd="0" presId="urn:microsoft.com/office/officeart/2008/layout/RadialCluster"/>
    <dgm:cxn modelId="{FDB03789-FFE3-4B2C-BF60-1EA23D137A54}" type="presParOf" srcId="{44B339F3-FFBD-4A61-AF5C-D946C551B7FD}" destId="{10173992-4E15-4CE2-8145-0B1DC42A7F79}" srcOrd="3" destOrd="0" presId="urn:microsoft.com/office/officeart/2008/layout/RadialCluster"/>
    <dgm:cxn modelId="{2D18B673-4D57-4A02-B860-F3532C2AE27A}" type="presParOf" srcId="{44B339F3-FFBD-4A61-AF5C-D946C551B7FD}" destId="{A1BB24B5-2442-43BF-BCBD-BCB387BAD426}" srcOrd="4" destOrd="0" presId="urn:microsoft.com/office/officeart/2008/layout/RadialCluster"/>
    <dgm:cxn modelId="{44FFE899-0F6B-46DB-A1D3-C58771206110}" type="presParOf" srcId="{44B339F3-FFBD-4A61-AF5C-D946C551B7FD}" destId="{054F3EFA-6285-42F7-A068-22252C936925}" srcOrd="5" destOrd="0" presId="urn:microsoft.com/office/officeart/2008/layout/RadialCluster"/>
    <dgm:cxn modelId="{368AF9A8-5276-4784-B191-8FE852126154}" type="presParOf" srcId="{44B339F3-FFBD-4A61-AF5C-D946C551B7FD}" destId="{43D0B86F-CCF4-470B-8E8D-75A850D99B15}" srcOrd="6" destOrd="0" presId="urn:microsoft.com/office/officeart/2008/layout/RadialCluster"/>
    <dgm:cxn modelId="{56265FC8-71AF-4CFE-92F3-8965036DF125}" type="presParOf" srcId="{44B339F3-FFBD-4A61-AF5C-D946C551B7FD}" destId="{43A5E0A1-DA98-418C-AEB0-F7016B829924}" srcOrd="7" destOrd="0" presId="urn:microsoft.com/office/officeart/2008/layout/RadialCluster"/>
    <dgm:cxn modelId="{F3C05704-F042-4035-8E95-ACC992E7F18F}" type="presParOf" srcId="{44B339F3-FFBD-4A61-AF5C-D946C551B7FD}" destId="{4597D3B4-02FC-453C-B9D8-A5ED4D4501C8}" srcOrd="8" destOrd="0" presId="urn:microsoft.com/office/officeart/2008/layout/RadialCluster"/>
    <dgm:cxn modelId="{FC397C8E-41CB-4C36-90A0-3E4EDBB8FACB}" type="presParOf" srcId="{44B339F3-FFBD-4A61-AF5C-D946C551B7FD}" destId="{6DB3E235-F786-4967-87AE-8DC39C25BF1B}" srcOrd="9" destOrd="0" presId="urn:microsoft.com/office/officeart/2008/layout/RadialCluster"/>
    <dgm:cxn modelId="{A96561A4-7E7D-40DF-AF62-9B87BAD97FCC}" type="presParOf" srcId="{44B339F3-FFBD-4A61-AF5C-D946C551B7FD}" destId="{EFE00E2E-D05E-49F7-B8ED-BA889C5C5A3E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E6E2AB-099E-415C-8469-8D654D4AC73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C361315-F80B-4FDA-9B39-59A97064B5AB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Замінено дах  закладу освіти.</a:t>
          </a:r>
        </a:p>
      </dgm:t>
    </dgm:pt>
    <dgm:pt modelId="{0A4CEF79-5444-4EA7-97FC-726CF87EECB9}" type="parTrans" cxnId="{41090F34-B300-4A17-8679-BA902C4EA88E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46C9D43-332C-40E0-949C-EA6A606B51BA}" type="sibTrans" cxnId="{41090F34-B300-4A17-8679-BA902C4EA88E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D8864A5-B5CC-4B29-A98E-FBF598F42D5E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Облаштоване шкільне подвір'я бруківкою.</a:t>
          </a:r>
        </a:p>
      </dgm:t>
    </dgm:pt>
    <dgm:pt modelId="{99F7AC04-5A89-40FF-89E5-A96A37BB267C}" type="parTrans" cxnId="{C05B5FD4-3446-4C20-A56D-B48AC69A54DD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6656B55-6666-4D67-B18A-07F1E7EAC2B4}" type="sibTrans" cxnId="{C05B5FD4-3446-4C20-A56D-B48AC69A54DD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FE8E05D-4A06-4A8A-8BAA-949F259DD94F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 Зроблений капітальний ремонт спортивної зали.</a:t>
          </a:r>
        </a:p>
      </dgm:t>
    </dgm:pt>
    <dgm:pt modelId="{15B39BF8-83AC-4D88-874D-D41119676D9A}" type="parTrans" cxnId="{23FFC6FF-D3AD-429F-A307-9F83B196841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20280F2-CDD3-4722-BC3F-8A325A9CC501}" type="sibTrans" cxnId="{23FFC6FF-D3AD-429F-A307-9F83B196841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DA1C06F-727E-4636-8B90-5A4C36F6124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 Побудовано та облаштовано внутрішні вбиральні та підсобні кімнати.</a:t>
          </a:r>
        </a:p>
      </dgm:t>
    </dgm:pt>
    <dgm:pt modelId="{1A74EFA7-BC88-413C-8B7E-8073EE1029AC}" type="parTrans" cxnId="{EDDA610F-9A3E-4712-96CF-721FA9966C5B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195E07E-4428-4F9E-A52A-26CAFFE25537}" type="sibTrans" cxnId="{EDDA610F-9A3E-4712-96CF-721FA9966C5B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9DE1859-2D2D-4EAC-B6C0-0F1B0310CEF6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 Стабільне підключення до мережі Інтернет</a:t>
          </a:r>
        </a:p>
      </dgm:t>
    </dgm:pt>
    <dgm:pt modelId="{3D731ACF-DFB7-4789-8DF6-D0A7D99A0D9F}" type="parTrans" cxnId="{2F32C549-C114-4903-8DDE-65CD8267BB82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5CB41E2-7165-4120-825A-CE5C3DBE08B4}" type="sibTrans" cxnId="{2F32C549-C114-4903-8DDE-65CD8267BB82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21B7FDF-00F8-4B4F-A5C9-6642AAEE2829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Використовується  технологія дистанційного навчання.</a:t>
          </a:r>
        </a:p>
      </dgm:t>
    </dgm:pt>
    <dgm:pt modelId="{AF5EACDE-4626-46C6-8893-4A0E86C11A0E}" type="parTrans" cxnId="{A99D0F96-789F-4522-8655-DD23547C7984}">
      <dgm:prSet/>
      <dgm:spPr/>
      <dgm:t>
        <a:bodyPr/>
        <a:lstStyle/>
        <a:p>
          <a:endParaRPr lang="uk-UA"/>
        </a:p>
      </dgm:t>
    </dgm:pt>
    <dgm:pt modelId="{0E238A93-7414-4280-8273-B477AB61B89E}" type="sibTrans" cxnId="{A99D0F96-789F-4522-8655-DD23547C7984}">
      <dgm:prSet/>
      <dgm:spPr/>
      <dgm:t>
        <a:bodyPr/>
        <a:lstStyle/>
        <a:p>
          <a:endParaRPr lang="uk-UA"/>
        </a:p>
      </dgm:t>
    </dgm:pt>
    <dgm:pt modelId="{00D86A88-5979-4359-AA84-8F80BE66EAA2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Стрімкий розвиток ІКТ.</a:t>
          </a:r>
        </a:p>
      </dgm:t>
    </dgm:pt>
    <dgm:pt modelId="{AF62A7FA-DAFE-4CD4-AD7E-042BC169CFF5}" type="parTrans" cxnId="{C06222E4-FA9C-46CC-8EF6-71C2DDA48523}">
      <dgm:prSet/>
      <dgm:spPr/>
      <dgm:t>
        <a:bodyPr/>
        <a:lstStyle/>
        <a:p>
          <a:endParaRPr lang="uk-UA"/>
        </a:p>
      </dgm:t>
    </dgm:pt>
    <dgm:pt modelId="{B89E17B2-54B6-402A-8762-AF56424F9209}" type="sibTrans" cxnId="{C06222E4-FA9C-46CC-8EF6-71C2DDA48523}">
      <dgm:prSet/>
      <dgm:spPr/>
      <dgm:t>
        <a:bodyPr/>
        <a:lstStyle/>
        <a:p>
          <a:endParaRPr lang="uk-UA"/>
        </a:p>
      </dgm:t>
    </dgm:pt>
    <dgm:pt modelId="{D1097A02-0C2B-430B-A41D-4B2B91045BDA}" type="pres">
      <dgm:prSet presAssocID="{B8E6E2AB-099E-415C-8469-8D654D4AC73B}" presName="linear" presStyleCnt="0">
        <dgm:presLayoutVars>
          <dgm:dir/>
          <dgm:animLvl val="lvl"/>
          <dgm:resizeHandles val="exact"/>
        </dgm:presLayoutVars>
      </dgm:prSet>
      <dgm:spPr/>
    </dgm:pt>
    <dgm:pt modelId="{D0FA6F76-EE1D-466A-90F6-4BE0159CB209}" type="pres">
      <dgm:prSet presAssocID="{7C361315-F80B-4FDA-9B39-59A97064B5AB}" presName="parentLin" presStyleCnt="0"/>
      <dgm:spPr/>
    </dgm:pt>
    <dgm:pt modelId="{8974B3A9-547B-4845-89DE-043CA9DD0D0F}" type="pres">
      <dgm:prSet presAssocID="{7C361315-F80B-4FDA-9B39-59A97064B5AB}" presName="parentLeftMargin" presStyleLbl="node1" presStyleIdx="0" presStyleCnt="7"/>
      <dgm:spPr/>
    </dgm:pt>
    <dgm:pt modelId="{9A4A88AD-DCB5-4107-8615-52B82D65248D}" type="pres">
      <dgm:prSet presAssocID="{7C361315-F80B-4FDA-9B39-59A97064B5AB}" presName="parentText" presStyleLbl="node1" presStyleIdx="0" presStyleCnt="7" custScaleX="87196">
        <dgm:presLayoutVars>
          <dgm:chMax val="0"/>
          <dgm:bulletEnabled val="1"/>
        </dgm:presLayoutVars>
      </dgm:prSet>
      <dgm:spPr>
        <a:prstGeom prst="flowChartTerminator">
          <a:avLst/>
        </a:prstGeom>
      </dgm:spPr>
    </dgm:pt>
    <dgm:pt modelId="{0ECA0FA5-6946-4184-97BF-AE2D84B13AD9}" type="pres">
      <dgm:prSet presAssocID="{7C361315-F80B-4FDA-9B39-59A97064B5AB}" presName="negativeSpace" presStyleCnt="0"/>
      <dgm:spPr/>
    </dgm:pt>
    <dgm:pt modelId="{0F43170A-6C2A-4629-8037-9DE9B84BD81A}" type="pres">
      <dgm:prSet presAssocID="{7C361315-F80B-4FDA-9B39-59A97064B5AB}" presName="childText" presStyleLbl="conFgAcc1" presStyleIdx="0" presStyleCnt="7">
        <dgm:presLayoutVars>
          <dgm:bulletEnabled val="1"/>
        </dgm:presLayoutVars>
      </dgm:prSet>
      <dgm:spPr>
        <a:prstGeom prst="notchedRightArrow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0D26B849-B4AA-4739-8394-C7B17EC769EE}" type="pres">
      <dgm:prSet presAssocID="{046C9D43-332C-40E0-949C-EA6A606B51BA}" presName="spaceBetweenRectangles" presStyleCnt="0"/>
      <dgm:spPr/>
    </dgm:pt>
    <dgm:pt modelId="{2A36696E-3E82-41BF-A9E2-6486F26FC6FA}" type="pres">
      <dgm:prSet presAssocID="{9D8864A5-B5CC-4B29-A98E-FBF598F42D5E}" presName="parentLin" presStyleCnt="0"/>
      <dgm:spPr/>
    </dgm:pt>
    <dgm:pt modelId="{9DA7B1FA-60B5-429B-BBBB-EB1EC78EDC20}" type="pres">
      <dgm:prSet presAssocID="{9D8864A5-B5CC-4B29-A98E-FBF598F42D5E}" presName="parentLeftMargin" presStyleLbl="node1" presStyleIdx="0" presStyleCnt="7"/>
      <dgm:spPr/>
    </dgm:pt>
    <dgm:pt modelId="{CAE37D0A-83D9-42CF-826A-D968A88F1F62}" type="pres">
      <dgm:prSet presAssocID="{9D8864A5-B5CC-4B29-A98E-FBF598F42D5E}" presName="parentText" presStyleLbl="node1" presStyleIdx="1" presStyleCnt="7" custScaleX="131557" custLinFactNeighborX="43508" custLinFactNeighborY="-6485">
        <dgm:presLayoutVars>
          <dgm:chMax val="0"/>
          <dgm:bulletEnabled val="1"/>
        </dgm:presLayoutVars>
      </dgm:prSet>
      <dgm:spPr>
        <a:prstGeom prst="parallelogram">
          <a:avLst/>
        </a:prstGeom>
      </dgm:spPr>
    </dgm:pt>
    <dgm:pt modelId="{7A3161D0-7694-4812-B660-06D890852BAA}" type="pres">
      <dgm:prSet presAssocID="{9D8864A5-B5CC-4B29-A98E-FBF598F42D5E}" presName="negativeSpace" presStyleCnt="0"/>
      <dgm:spPr/>
    </dgm:pt>
    <dgm:pt modelId="{D7C6E5B1-E355-4C2A-A364-C00450E8BD3B}" type="pres">
      <dgm:prSet presAssocID="{9D8864A5-B5CC-4B29-A98E-FBF598F42D5E}" presName="childText" presStyleLbl="conFgAcc1" presStyleIdx="1" presStyleCnt="7">
        <dgm:presLayoutVars>
          <dgm:bulletEnabled val="1"/>
        </dgm:presLayoutVars>
      </dgm:prSet>
      <dgm:spPr>
        <a:prstGeom prst="notchedRightArrow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BE7D879B-27D6-467D-840E-25F7122F3361}" type="pres">
      <dgm:prSet presAssocID="{D6656B55-6666-4D67-B18A-07F1E7EAC2B4}" presName="spaceBetweenRectangles" presStyleCnt="0"/>
      <dgm:spPr/>
    </dgm:pt>
    <dgm:pt modelId="{E7CEF872-1A85-42D7-B524-1234F2C917EB}" type="pres">
      <dgm:prSet presAssocID="{BFE8E05D-4A06-4A8A-8BAA-949F259DD94F}" presName="parentLin" presStyleCnt="0"/>
      <dgm:spPr/>
    </dgm:pt>
    <dgm:pt modelId="{49BA7279-1695-4359-8D25-BA2E971345D9}" type="pres">
      <dgm:prSet presAssocID="{BFE8E05D-4A06-4A8A-8BAA-949F259DD94F}" presName="parentLeftMargin" presStyleLbl="node1" presStyleIdx="1" presStyleCnt="7"/>
      <dgm:spPr/>
    </dgm:pt>
    <dgm:pt modelId="{0B13CDC9-34A6-43B2-9C22-A95AF6277239}" type="pres">
      <dgm:prSet presAssocID="{BFE8E05D-4A06-4A8A-8BAA-949F259DD94F}" presName="parentText" presStyleLbl="node1" presStyleIdx="2" presStyleCnt="7" custScaleX="122351" custLinFactNeighborX="243" custLinFactNeighborY="3235">
        <dgm:presLayoutVars>
          <dgm:chMax val="0"/>
          <dgm:bulletEnabled val="1"/>
        </dgm:presLayoutVars>
      </dgm:prSet>
      <dgm:spPr>
        <a:prstGeom prst="flowChartTerminator">
          <a:avLst/>
        </a:prstGeom>
      </dgm:spPr>
    </dgm:pt>
    <dgm:pt modelId="{E7F6002D-78AA-4FE4-833A-A1DAA6452D29}" type="pres">
      <dgm:prSet presAssocID="{BFE8E05D-4A06-4A8A-8BAA-949F259DD94F}" presName="negativeSpace" presStyleCnt="0"/>
      <dgm:spPr/>
    </dgm:pt>
    <dgm:pt modelId="{036930C7-B463-4A38-B975-627C663420C4}" type="pres">
      <dgm:prSet presAssocID="{BFE8E05D-4A06-4A8A-8BAA-949F259DD94F}" presName="childText" presStyleLbl="conFgAcc1" presStyleIdx="2" presStyleCnt="7">
        <dgm:presLayoutVars>
          <dgm:bulletEnabled val="1"/>
        </dgm:presLayoutVars>
      </dgm:prSet>
      <dgm:spPr>
        <a:prstGeom prst="notchedRightArrow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B72385F2-A6A6-49C8-A84C-5057B2F68362}" type="pres">
      <dgm:prSet presAssocID="{720280F2-CDD3-4722-BC3F-8A325A9CC501}" presName="spaceBetweenRectangles" presStyleCnt="0"/>
      <dgm:spPr/>
    </dgm:pt>
    <dgm:pt modelId="{54B3696C-7668-4752-A808-9FF0BB30E8A2}" type="pres">
      <dgm:prSet presAssocID="{A21B7FDF-00F8-4B4F-A5C9-6642AAEE2829}" presName="parentLin" presStyleCnt="0"/>
      <dgm:spPr/>
    </dgm:pt>
    <dgm:pt modelId="{C940F839-D809-4F4E-8F0F-8101323FEC52}" type="pres">
      <dgm:prSet presAssocID="{A21B7FDF-00F8-4B4F-A5C9-6642AAEE2829}" presName="parentLeftMargin" presStyleLbl="node1" presStyleIdx="2" presStyleCnt="7"/>
      <dgm:spPr/>
    </dgm:pt>
    <dgm:pt modelId="{D195E26F-0D97-41E7-9FAB-DE8CE73DD281}" type="pres">
      <dgm:prSet presAssocID="{A21B7FDF-00F8-4B4F-A5C9-6642AAEE2829}" presName="parentText" presStyleLbl="node1" presStyleIdx="3" presStyleCnt="7" custScaleX="142857">
        <dgm:presLayoutVars>
          <dgm:chMax val="0"/>
          <dgm:bulletEnabled val="1"/>
        </dgm:presLayoutVars>
      </dgm:prSet>
      <dgm:spPr>
        <a:prstGeom prst="parallelogram">
          <a:avLst/>
        </a:prstGeom>
      </dgm:spPr>
    </dgm:pt>
    <dgm:pt modelId="{4060A560-9504-477C-A014-58E9F40869BB}" type="pres">
      <dgm:prSet presAssocID="{A21B7FDF-00F8-4B4F-A5C9-6642AAEE2829}" presName="negativeSpace" presStyleCnt="0"/>
      <dgm:spPr/>
    </dgm:pt>
    <dgm:pt modelId="{1DC24209-A8CB-4402-8FAE-2E37A1B0FCB4}" type="pres">
      <dgm:prSet presAssocID="{A21B7FDF-00F8-4B4F-A5C9-6642AAEE2829}" presName="childText" presStyleLbl="conFgAcc1" presStyleIdx="3" presStyleCnt="7">
        <dgm:presLayoutVars>
          <dgm:bulletEnabled val="1"/>
        </dgm:presLayoutVars>
      </dgm:prSet>
      <dgm:spPr>
        <a:prstGeom prst="notchedRightArrow">
          <a:avLst/>
        </a:prstGeom>
        <a:solidFill>
          <a:srgbClr val="00FFFF">
            <a:alpha val="90000"/>
          </a:srgbClr>
        </a:solidFill>
      </dgm:spPr>
    </dgm:pt>
    <dgm:pt modelId="{C7447C84-E262-400F-ACA6-3FC15138F652}" type="pres">
      <dgm:prSet presAssocID="{0E238A93-7414-4280-8273-B477AB61B89E}" presName="spaceBetweenRectangles" presStyleCnt="0"/>
      <dgm:spPr/>
    </dgm:pt>
    <dgm:pt modelId="{8B3BD958-9C55-412A-B748-D8C763BDA85D}" type="pres">
      <dgm:prSet presAssocID="{00D86A88-5979-4359-AA84-8F80BE66EAA2}" presName="parentLin" presStyleCnt="0"/>
      <dgm:spPr/>
    </dgm:pt>
    <dgm:pt modelId="{CBB136F1-9A50-4BCB-B82F-8AAFC6EA3F10}" type="pres">
      <dgm:prSet presAssocID="{00D86A88-5979-4359-AA84-8F80BE66EAA2}" presName="parentLeftMargin" presStyleLbl="node1" presStyleIdx="3" presStyleCnt="7"/>
      <dgm:spPr/>
    </dgm:pt>
    <dgm:pt modelId="{46E3CDAF-142E-4DF9-BDE0-6BB1CDF9E802}" type="pres">
      <dgm:prSet presAssocID="{00D86A88-5979-4359-AA84-8F80BE66EAA2}" presName="parentText" presStyleLbl="node1" presStyleIdx="4" presStyleCnt="7">
        <dgm:presLayoutVars>
          <dgm:chMax val="0"/>
          <dgm:bulletEnabled val="1"/>
        </dgm:presLayoutVars>
      </dgm:prSet>
      <dgm:spPr>
        <a:prstGeom prst="flowChartTerminator">
          <a:avLst/>
        </a:prstGeom>
      </dgm:spPr>
    </dgm:pt>
    <dgm:pt modelId="{CEE0CFF0-6ABB-46D4-B2AA-7384EBD14FAC}" type="pres">
      <dgm:prSet presAssocID="{00D86A88-5979-4359-AA84-8F80BE66EAA2}" presName="negativeSpace" presStyleCnt="0"/>
      <dgm:spPr/>
    </dgm:pt>
    <dgm:pt modelId="{45292B64-09BF-48CF-AC8C-DBBDC51D6D7C}" type="pres">
      <dgm:prSet presAssocID="{00D86A88-5979-4359-AA84-8F80BE66EAA2}" presName="childText" presStyleLbl="conFgAcc1" presStyleIdx="4" presStyleCnt="7">
        <dgm:presLayoutVars>
          <dgm:bulletEnabled val="1"/>
        </dgm:presLayoutVars>
      </dgm:prSet>
      <dgm:spPr>
        <a:prstGeom prst="notchedRightArrow">
          <a:avLst/>
        </a:prstGeom>
        <a:solidFill>
          <a:srgbClr val="00FFFF">
            <a:alpha val="90000"/>
          </a:srgbClr>
        </a:solidFill>
      </dgm:spPr>
    </dgm:pt>
    <dgm:pt modelId="{93739748-5053-4A76-9390-64FD20B93757}" type="pres">
      <dgm:prSet presAssocID="{B89E17B2-54B6-402A-8762-AF56424F9209}" presName="spaceBetweenRectangles" presStyleCnt="0"/>
      <dgm:spPr/>
    </dgm:pt>
    <dgm:pt modelId="{AE3AA22D-422E-4EA9-B5F9-1CE8EFEAAD3C}" type="pres">
      <dgm:prSet presAssocID="{EDA1C06F-727E-4636-8B90-5A4C36F61247}" presName="parentLin" presStyleCnt="0"/>
      <dgm:spPr/>
    </dgm:pt>
    <dgm:pt modelId="{7DEB50C4-251E-452A-A7C1-26D1F14C2294}" type="pres">
      <dgm:prSet presAssocID="{EDA1C06F-727E-4636-8B90-5A4C36F61247}" presName="parentLeftMargin" presStyleLbl="node1" presStyleIdx="4" presStyleCnt="7"/>
      <dgm:spPr/>
    </dgm:pt>
    <dgm:pt modelId="{8DF47332-6338-49FA-96F5-DC07A6EA1995}" type="pres">
      <dgm:prSet presAssocID="{EDA1C06F-727E-4636-8B90-5A4C36F61247}" presName="parentText" presStyleLbl="node1" presStyleIdx="5" presStyleCnt="7" custScaleX="140093">
        <dgm:presLayoutVars>
          <dgm:chMax val="0"/>
          <dgm:bulletEnabled val="1"/>
        </dgm:presLayoutVars>
      </dgm:prSet>
      <dgm:spPr>
        <a:prstGeom prst="parallelogram">
          <a:avLst/>
        </a:prstGeom>
      </dgm:spPr>
    </dgm:pt>
    <dgm:pt modelId="{60732C9C-7757-4C9C-B799-5EC38453DFB0}" type="pres">
      <dgm:prSet presAssocID="{EDA1C06F-727E-4636-8B90-5A4C36F61247}" presName="negativeSpace" presStyleCnt="0"/>
      <dgm:spPr/>
    </dgm:pt>
    <dgm:pt modelId="{B6670667-37B8-49B6-9A23-88098635CA49}" type="pres">
      <dgm:prSet presAssocID="{EDA1C06F-727E-4636-8B90-5A4C36F61247}" presName="childText" presStyleLbl="conFgAcc1" presStyleIdx="5" presStyleCnt="7">
        <dgm:presLayoutVars>
          <dgm:bulletEnabled val="1"/>
        </dgm:presLayoutVars>
      </dgm:prSet>
      <dgm:spPr>
        <a:prstGeom prst="notchedRightArrow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FC518446-34E0-459F-BF6B-B8EAF452325A}" type="pres">
      <dgm:prSet presAssocID="{4195E07E-4428-4F9E-A52A-26CAFFE25537}" presName="spaceBetweenRectangles" presStyleCnt="0"/>
      <dgm:spPr/>
    </dgm:pt>
    <dgm:pt modelId="{05E20902-8EE5-4B2E-B5B2-7CA0A8D2E574}" type="pres">
      <dgm:prSet presAssocID="{39DE1859-2D2D-4EAC-B6C0-0F1B0310CEF6}" presName="parentLin" presStyleCnt="0"/>
      <dgm:spPr/>
    </dgm:pt>
    <dgm:pt modelId="{E3949840-99E0-4DB5-913F-D55C75606594}" type="pres">
      <dgm:prSet presAssocID="{39DE1859-2D2D-4EAC-B6C0-0F1B0310CEF6}" presName="parentLeftMargin" presStyleLbl="node1" presStyleIdx="5" presStyleCnt="7"/>
      <dgm:spPr/>
    </dgm:pt>
    <dgm:pt modelId="{B430F3F3-C1D0-41E1-898A-2F867825F6FA}" type="pres">
      <dgm:prSet presAssocID="{39DE1859-2D2D-4EAC-B6C0-0F1B0310CEF6}" presName="parentText" presStyleLbl="node1" presStyleIdx="6" presStyleCnt="7" custScaleX="135759">
        <dgm:presLayoutVars>
          <dgm:chMax val="0"/>
          <dgm:bulletEnabled val="1"/>
        </dgm:presLayoutVars>
      </dgm:prSet>
      <dgm:spPr>
        <a:prstGeom prst="flowChartTerminator">
          <a:avLst/>
        </a:prstGeom>
      </dgm:spPr>
    </dgm:pt>
    <dgm:pt modelId="{8ACFCF77-106F-4B48-BC1A-90BE81CC11E0}" type="pres">
      <dgm:prSet presAssocID="{39DE1859-2D2D-4EAC-B6C0-0F1B0310CEF6}" presName="negativeSpace" presStyleCnt="0"/>
      <dgm:spPr/>
    </dgm:pt>
    <dgm:pt modelId="{567BC3A2-C342-43CC-AA8A-591D398FD0C6}" type="pres">
      <dgm:prSet presAssocID="{39DE1859-2D2D-4EAC-B6C0-0F1B0310CEF6}" presName="childText" presStyleLbl="conFgAcc1" presStyleIdx="6" presStyleCnt="7">
        <dgm:presLayoutVars>
          <dgm:bulletEnabled val="1"/>
        </dgm:presLayoutVars>
      </dgm:prSet>
      <dgm:spPr>
        <a:prstGeom prst="notchedRightArrow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</dgm:ptLst>
  <dgm:cxnLst>
    <dgm:cxn modelId="{EDDA610F-9A3E-4712-96CF-721FA9966C5B}" srcId="{B8E6E2AB-099E-415C-8469-8D654D4AC73B}" destId="{EDA1C06F-727E-4636-8B90-5A4C36F61247}" srcOrd="5" destOrd="0" parTransId="{1A74EFA7-BC88-413C-8B7E-8073EE1029AC}" sibTransId="{4195E07E-4428-4F9E-A52A-26CAFFE25537}"/>
    <dgm:cxn modelId="{1CDDEC16-61AE-4BD0-8942-2483EECCCE61}" type="presOf" srcId="{9D8864A5-B5CC-4B29-A98E-FBF598F42D5E}" destId="{9DA7B1FA-60B5-429B-BBBB-EB1EC78EDC20}" srcOrd="0" destOrd="0" presId="urn:microsoft.com/office/officeart/2005/8/layout/list1"/>
    <dgm:cxn modelId="{C699FE21-504B-4CFA-B34A-66A39C0D39AB}" type="presOf" srcId="{A21B7FDF-00F8-4B4F-A5C9-6642AAEE2829}" destId="{D195E26F-0D97-41E7-9FAB-DE8CE73DD281}" srcOrd="1" destOrd="0" presId="urn:microsoft.com/office/officeart/2005/8/layout/list1"/>
    <dgm:cxn modelId="{41090F34-B300-4A17-8679-BA902C4EA88E}" srcId="{B8E6E2AB-099E-415C-8469-8D654D4AC73B}" destId="{7C361315-F80B-4FDA-9B39-59A97064B5AB}" srcOrd="0" destOrd="0" parTransId="{0A4CEF79-5444-4EA7-97FC-726CF87EECB9}" sibTransId="{046C9D43-332C-40E0-949C-EA6A606B51BA}"/>
    <dgm:cxn modelId="{23A9553E-5A6A-44B1-ADCD-159276100A5A}" type="presOf" srcId="{A21B7FDF-00F8-4B4F-A5C9-6642AAEE2829}" destId="{C940F839-D809-4F4E-8F0F-8101323FEC52}" srcOrd="0" destOrd="0" presId="urn:microsoft.com/office/officeart/2005/8/layout/list1"/>
    <dgm:cxn modelId="{78337D63-BC80-403C-9997-21E7D7D2D72E}" type="presOf" srcId="{7C361315-F80B-4FDA-9B39-59A97064B5AB}" destId="{8974B3A9-547B-4845-89DE-043CA9DD0D0F}" srcOrd="0" destOrd="0" presId="urn:microsoft.com/office/officeart/2005/8/layout/list1"/>
    <dgm:cxn modelId="{99F0FB44-7218-4C5A-BB89-4E17D756F50A}" type="presOf" srcId="{39DE1859-2D2D-4EAC-B6C0-0F1B0310CEF6}" destId="{E3949840-99E0-4DB5-913F-D55C75606594}" srcOrd="0" destOrd="0" presId="urn:microsoft.com/office/officeart/2005/8/layout/list1"/>
    <dgm:cxn modelId="{2F32C549-C114-4903-8DDE-65CD8267BB82}" srcId="{B8E6E2AB-099E-415C-8469-8D654D4AC73B}" destId="{39DE1859-2D2D-4EAC-B6C0-0F1B0310CEF6}" srcOrd="6" destOrd="0" parTransId="{3D731ACF-DFB7-4789-8DF6-D0A7D99A0D9F}" sibTransId="{15CB41E2-7165-4120-825A-CE5C3DBE08B4}"/>
    <dgm:cxn modelId="{F440186C-9204-464B-9864-DB639CCC7C7D}" type="presOf" srcId="{EDA1C06F-727E-4636-8B90-5A4C36F61247}" destId="{8DF47332-6338-49FA-96F5-DC07A6EA1995}" srcOrd="1" destOrd="0" presId="urn:microsoft.com/office/officeart/2005/8/layout/list1"/>
    <dgm:cxn modelId="{625CC875-261C-439C-87CD-0D8563B6DEA5}" type="presOf" srcId="{B8E6E2AB-099E-415C-8469-8D654D4AC73B}" destId="{D1097A02-0C2B-430B-A41D-4B2B91045BDA}" srcOrd="0" destOrd="0" presId="urn:microsoft.com/office/officeart/2005/8/layout/list1"/>
    <dgm:cxn modelId="{37CA4B7F-A867-4462-888C-803F309A35EF}" type="presOf" srcId="{7C361315-F80B-4FDA-9B39-59A97064B5AB}" destId="{9A4A88AD-DCB5-4107-8615-52B82D65248D}" srcOrd="1" destOrd="0" presId="urn:microsoft.com/office/officeart/2005/8/layout/list1"/>
    <dgm:cxn modelId="{56BBE780-1C0F-4BBE-8A54-D2C27CF28023}" type="presOf" srcId="{BFE8E05D-4A06-4A8A-8BAA-949F259DD94F}" destId="{0B13CDC9-34A6-43B2-9C22-A95AF6277239}" srcOrd="1" destOrd="0" presId="urn:microsoft.com/office/officeart/2005/8/layout/list1"/>
    <dgm:cxn modelId="{D15AF384-DB65-4945-A129-FEAC40FEBEEB}" type="presOf" srcId="{9D8864A5-B5CC-4B29-A98E-FBF598F42D5E}" destId="{CAE37D0A-83D9-42CF-826A-D968A88F1F62}" srcOrd="1" destOrd="0" presId="urn:microsoft.com/office/officeart/2005/8/layout/list1"/>
    <dgm:cxn modelId="{80C31F85-799C-47E0-9F96-A0DF25A063AE}" type="presOf" srcId="{00D86A88-5979-4359-AA84-8F80BE66EAA2}" destId="{CBB136F1-9A50-4BCB-B82F-8AAFC6EA3F10}" srcOrd="0" destOrd="0" presId="urn:microsoft.com/office/officeart/2005/8/layout/list1"/>
    <dgm:cxn modelId="{CF0F8A8A-5371-4B6D-A624-B990CA273779}" type="presOf" srcId="{EDA1C06F-727E-4636-8B90-5A4C36F61247}" destId="{7DEB50C4-251E-452A-A7C1-26D1F14C2294}" srcOrd="0" destOrd="0" presId="urn:microsoft.com/office/officeart/2005/8/layout/list1"/>
    <dgm:cxn modelId="{3B8E8591-6F5E-430F-9671-0F70766741C7}" type="presOf" srcId="{39DE1859-2D2D-4EAC-B6C0-0F1B0310CEF6}" destId="{B430F3F3-C1D0-41E1-898A-2F867825F6FA}" srcOrd="1" destOrd="0" presId="urn:microsoft.com/office/officeart/2005/8/layout/list1"/>
    <dgm:cxn modelId="{A99D0F96-789F-4522-8655-DD23547C7984}" srcId="{B8E6E2AB-099E-415C-8469-8D654D4AC73B}" destId="{A21B7FDF-00F8-4B4F-A5C9-6642AAEE2829}" srcOrd="3" destOrd="0" parTransId="{AF5EACDE-4626-46C6-8893-4A0E86C11A0E}" sibTransId="{0E238A93-7414-4280-8273-B477AB61B89E}"/>
    <dgm:cxn modelId="{C05B5FD4-3446-4C20-A56D-B48AC69A54DD}" srcId="{B8E6E2AB-099E-415C-8469-8D654D4AC73B}" destId="{9D8864A5-B5CC-4B29-A98E-FBF598F42D5E}" srcOrd="1" destOrd="0" parTransId="{99F7AC04-5A89-40FF-89E5-A96A37BB267C}" sibTransId="{D6656B55-6666-4D67-B18A-07F1E7EAC2B4}"/>
    <dgm:cxn modelId="{C06222E4-FA9C-46CC-8EF6-71C2DDA48523}" srcId="{B8E6E2AB-099E-415C-8469-8D654D4AC73B}" destId="{00D86A88-5979-4359-AA84-8F80BE66EAA2}" srcOrd="4" destOrd="0" parTransId="{AF62A7FA-DAFE-4CD4-AD7E-042BC169CFF5}" sibTransId="{B89E17B2-54B6-402A-8762-AF56424F9209}"/>
    <dgm:cxn modelId="{B748A3E4-8AFD-41D9-B917-5903D9E255E3}" type="presOf" srcId="{BFE8E05D-4A06-4A8A-8BAA-949F259DD94F}" destId="{49BA7279-1695-4359-8D25-BA2E971345D9}" srcOrd="0" destOrd="0" presId="urn:microsoft.com/office/officeart/2005/8/layout/list1"/>
    <dgm:cxn modelId="{807F36FA-C591-4C90-AB33-897723C9F154}" type="presOf" srcId="{00D86A88-5979-4359-AA84-8F80BE66EAA2}" destId="{46E3CDAF-142E-4DF9-BDE0-6BB1CDF9E802}" srcOrd="1" destOrd="0" presId="urn:microsoft.com/office/officeart/2005/8/layout/list1"/>
    <dgm:cxn modelId="{23FFC6FF-D3AD-429F-A307-9F83B1968416}" srcId="{B8E6E2AB-099E-415C-8469-8D654D4AC73B}" destId="{BFE8E05D-4A06-4A8A-8BAA-949F259DD94F}" srcOrd="2" destOrd="0" parTransId="{15B39BF8-83AC-4D88-874D-D41119676D9A}" sibTransId="{720280F2-CDD3-4722-BC3F-8A325A9CC501}"/>
    <dgm:cxn modelId="{1DEC5D14-CBEA-4EE0-9802-DB138AB2B8F9}" type="presParOf" srcId="{D1097A02-0C2B-430B-A41D-4B2B91045BDA}" destId="{D0FA6F76-EE1D-466A-90F6-4BE0159CB209}" srcOrd="0" destOrd="0" presId="urn:microsoft.com/office/officeart/2005/8/layout/list1"/>
    <dgm:cxn modelId="{3A48D5C1-2EDB-4900-B358-DB48D6D61B83}" type="presParOf" srcId="{D0FA6F76-EE1D-466A-90F6-4BE0159CB209}" destId="{8974B3A9-547B-4845-89DE-043CA9DD0D0F}" srcOrd="0" destOrd="0" presId="urn:microsoft.com/office/officeart/2005/8/layout/list1"/>
    <dgm:cxn modelId="{185658AC-38D3-405C-8F2E-D747C5A08275}" type="presParOf" srcId="{D0FA6F76-EE1D-466A-90F6-4BE0159CB209}" destId="{9A4A88AD-DCB5-4107-8615-52B82D65248D}" srcOrd="1" destOrd="0" presId="urn:microsoft.com/office/officeart/2005/8/layout/list1"/>
    <dgm:cxn modelId="{38EE3146-EBA3-4BC3-B7FA-DB239E84AC9A}" type="presParOf" srcId="{D1097A02-0C2B-430B-A41D-4B2B91045BDA}" destId="{0ECA0FA5-6946-4184-97BF-AE2D84B13AD9}" srcOrd="1" destOrd="0" presId="urn:microsoft.com/office/officeart/2005/8/layout/list1"/>
    <dgm:cxn modelId="{FE4C6B19-7224-45CC-A1F2-7D0B6231044E}" type="presParOf" srcId="{D1097A02-0C2B-430B-A41D-4B2B91045BDA}" destId="{0F43170A-6C2A-4629-8037-9DE9B84BD81A}" srcOrd="2" destOrd="0" presId="urn:microsoft.com/office/officeart/2005/8/layout/list1"/>
    <dgm:cxn modelId="{B0876EDF-D0CF-483E-A724-A637AC51C572}" type="presParOf" srcId="{D1097A02-0C2B-430B-A41D-4B2B91045BDA}" destId="{0D26B849-B4AA-4739-8394-C7B17EC769EE}" srcOrd="3" destOrd="0" presId="urn:microsoft.com/office/officeart/2005/8/layout/list1"/>
    <dgm:cxn modelId="{AC9EC819-DE70-4508-8EBC-53A51DA595DF}" type="presParOf" srcId="{D1097A02-0C2B-430B-A41D-4B2B91045BDA}" destId="{2A36696E-3E82-41BF-A9E2-6486F26FC6FA}" srcOrd="4" destOrd="0" presId="urn:microsoft.com/office/officeart/2005/8/layout/list1"/>
    <dgm:cxn modelId="{7A61759C-66D1-40F5-AC36-97105C845AD4}" type="presParOf" srcId="{2A36696E-3E82-41BF-A9E2-6486F26FC6FA}" destId="{9DA7B1FA-60B5-429B-BBBB-EB1EC78EDC20}" srcOrd="0" destOrd="0" presId="urn:microsoft.com/office/officeart/2005/8/layout/list1"/>
    <dgm:cxn modelId="{D3D754A1-259F-4B54-A71E-F007EBD763CC}" type="presParOf" srcId="{2A36696E-3E82-41BF-A9E2-6486F26FC6FA}" destId="{CAE37D0A-83D9-42CF-826A-D968A88F1F62}" srcOrd="1" destOrd="0" presId="urn:microsoft.com/office/officeart/2005/8/layout/list1"/>
    <dgm:cxn modelId="{DDA69985-E44E-4ECB-818F-7B7A22C87DF7}" type="presParOf" srcId="{D1097A02-0C2B-430B-A41D-4B2B91045BDA}" destId="{7A3161D0-7694-4812-B660-06D890852BAA}" srcOrd="5" destOrd="0" presId="urn:microsoft.com/office/officeart/2005/8/layout/list1"/>
    <dgm:cxn modelId="{7405EA73-AACB-4DFD-9E6D-783F2FEF958B}" type="presParOf" srcId="{D1097A02-0C2B-430B-A41D-4B2B91045BDA}" destId="{D7C6E5B1-E355-4C2A-A364-C00450E8BD3B}" srcOrd="6" destOrd="0" presId="urn:microsoft.com/office/officeart/2005/8/layout/list1"/>
    <dgm:cxn modelId="{F0C9518A-69C5-436F-975A-9F8D8192BCAF}" type="presParOf" srcId="{D1097A02-0C2B-430B-A41D-4B2B91045BDA}" destId="{BE7D879B-27D6-467D-840E-25F7122F3361}" srcOrd="7" destOrd="0" presId="urn:microsoft.com/office/officeart/2005/8/layout/list1"/>
    <dgm:cxn modelId="{235EA6ED-76C7-428F-B242-1E3FE9BCEB8B}" type="presParOf" srcId="{D1097A02-0C2B-430B-A41D-4B2B91045BDA}" destId="{E7CEF872-1A85-42D7-B524-1234F2C917EB}" srcOrd="8" destOrd="0" presId="urn:microsoft.com/office/officeart/2005/8/layout/list1"/>
    <dgm:cxn modelId="{083AB52C-E3EC-41B2-A02E-871E16024880}" type="presParOf" srcId="{E7CEF872-1A85-42D7-B524-1234F2C917EB}" destId="{49BA7279-1695-4359-8D25-BA2E971345D9}" srcOrd="0" destOrd="0" presId="urn:microsoft.com/office/officeart/2005/8/layout/list1"/>
    <dgm:cxn modelId="{2434B40B-C810-475C-A36E-76F08294A900}" type="presParOf" srcId="{E7CEF872-1A85-42D7-B524-1234F2C917EB}" destId="{0B13CDC9-34A6-43B2-9C22-A95AF6277239}" srcOrd="1" destOrd="0" presId="urn:microsoft.com/office/officeart/2005/8/layout/list1"/>
    <dgm:cxn modelId="{B40F0C14-4AD0-4254-98CC-16E2ED8085B3}" type="presParOf" srcId="{D1097A02-0C2B-430B-A41D-4B2B91045BDA}" destId="{E7F6002D-78AA-4FE4-833A-A1DAA6452D29}" srcOrd="9" destOrd="0" presId="urn:microsoft.com/office/officeart/2005/8/layout/list1"/>
    <dgm:cxn modelId="{C5ABB6F3-5824-4418-A2C5-0EA5707D6BEA}" type="presParOf" srcId="{D1097A02-0C2B-430B-A41D-4B2B91045BDA}" destId="{036930C7-B463-4A38-B975-627C663420C4}" srcOrd="10" destOrd="0" presId="urn:microsoft.com/office/officeart/2005/8/layout/list1"/>
    <dgm:cxn modelId="{24CB40BC-6399-4213-87A9-F65677CD35F1}" type="presParOf" srcId="{D1097A02-0C2B-430B-A41D-4B2B91045BDA}" destId="{B72385F2-A6A6-49C8-A84C-5057B2F68362}" srcOrd="11" destOrd="0" presId="urn:microsoft.com/office/officeart/2005/8/layout/list1"/>
    <dgm:cxn modelId="{EE333B16-33AA-4362-B232-8CFD9102DA6F}" type="presParOf" srcId="{D1097A02-0C2B-430B-A41D-4B2B91045BDA}" destId="{54B3696C-7668-4752-A808-9FF0BB30E8A2}" srcOrd="12" destOrd="0" presId="urn:microsoft.com/office/officeart/2005/8/layout/list1"/>
    <dgm:cxn modelId="{39121432-1CE4-4348-ACC1-8B0A9FECB66E}" type="presParOf" srcId="{54B3696C-7668-4752-A808-9FF0BB30E8A2}" destId="{C940F839-D809-4F4E-8F0F-8101323FEC52}" srcOrd="0" destOrd="0" presId="urn:microsoft.com/office/officeart/2005/8/layout/list1"/>
    <dgm:cxn modelId="{4AC53E8B-77F0-43A0-ABB2-5E3BAD6D5000}" type="presParOf" srcId="{54B3696C-7668-4752-A808-9FF0BB30E8A2}" destId="{D195E26F-0D97-41E7-9FAB-DE8CE73DD281}" srcOrd="1" destOrd="0" presId="urn:microsoft.com/office/officeart/2005/8/layout/list1"/>
    <dgm:cxn modelId="{42AC6D16-D9EB-4246-AD13-9FC481A20E37}" type="presParOf" srcId="{D1097A02-0C2B-430B-A41D-4B2B91045BDA}" destId="{4060A560-9504-477C-A014-58E9F40869BB}" srcOrd="13" destOrd="0" presId="urn:microsoft.com/office/officeart/2005/8/layout/list1"/>
    <dgm:cxn modelId="{E667BA33-C165-4D91-B504-9B0A8D1E541C}" type="presParOf" srcId="{D1097A02-0C2B-430B-A41D-4B2B91045BDA}" destId="{1DC24209-A8CB-4402-8FAE-2E37A1B0FCB4}" srcOrd="14" destOrd="0" presId="urn:microsoft.com/office/officeart/2005/8/layout/list1"/>
    <dgm:cxn modelId="{7C2D85EB-61DB-41CE-A789-777719491C74}" type="presParOf" srcId="{D1097A02-0C2B-430B-A41D-4B2B91045BDA}" destId="{C7447C84-E262-400F-ACA6-3FC15138F652}" srcOrd="15" destOrd="0" presId="urn:microsoft.com/office/officeart/2005/8/layout/list1"/>
    <dgm:cxn modelId="{9C2A23B8-8144-49A2-BA99-264A5453010C}" type="presParOf" srcId="{D1097A02-0C2B-430B-A41D-4B2B91045BDA}" destId="{8B3BD958-9C55-412A-B748-D8C763BDA85D}" srcOrd="16" destOrd="0" presId="urn:microsoft.com/office/officeart/2005/8/layout/list1"/>
    <dgm:cxn modelId="{B17AB63F-8092-4631-AE26-353D7472DA9F}" type="presParOf" srcId="{8B3BD958-9C55-412A-B748-D8C763BDA85D}" destId="{CBB136F1-9A50-4BCB-B82F-8AAFC6EA3F10}" srcOrd="0" destOrd="0" presId="urn:microsoft.com/office/officeart/2005/8/layout/list1"/>
    <dgm:cxn modelId="{3FB23374-00F7-4665-B1AD-59040118B768}" type="presParOf" srcId="{8B3BD958-9C55-412A-B748-D8C763BDA85D}" destId="{46E3CDAF-142E-4DF9-BDE0-6BB1CDF9E802}" srcOrd="1" destOrd="0" presId="urn:microsoft.com/office/officeart/2005/8/layout/list1"/>
    <dgm:cxn modelId="{62604668-3127-474F-8329-48B243CE30E0}" type="presParOf" srcId="{D1097A02-0C2B-430B-A41D-4B2B91045BDA}" destId="{CEE0CFF0-6ABB-46D4-B2AA-7384EBD14FAC}" srcOrd="17" destOrd="0" presId="urn:microsoft.com/office/officeart/2005/8/layout/list1"/>
    <dgm:cxn modelId="{73591B46-B3C8-4C97-9C52-0FBB934A42F0}" type="presParOf" srcId="{D1097A02-0C2B-430B-A41D-4B2B91045BDA}" destId="{45292B64-09BF-48CF-AC8C-DBBDC51D6D7C}" srcOrd="18" destOrd="0" presId="urn:microsoft.com/office/officeart/2005/8/layout/list1"/>
    <dgm:cxn modelId="{BDF6FCD4-4DED-4C7C-9EB9-D0761CF9B8C8}" type="presParOf" srcId="{D1097A02-0C2B-430B-A41D-4B2B91045BDA}" destId="{93739748-5053-4A76-9390-64FD20B93757}" srcOrd="19" destOrd="0" presId="urn:microsoft.com/office/officeart/2005/8/layout/list1"/>
    <dgm:cxn modelId="{3A7D48A4-315A-4CB3-A897-B0201E9F086D}" type="presParOf" srcId="{D1097A02-0C2B-430B-A41D-4B2B91045BDA}" destId="{AE3AA22D-422E-4EA9-B5F9-1CE8EFEAAD3C}" srcOrd="20" destOrd="0" presId="urn:microsoft.com/office/officeart/2005/8/layout/list1"/>
    <dgm:cxn modelId="{BF45CFFA-0881-4382-AE30-33DA9C48B124}" type="presParOf" srcId="{AE3AA22D-422E-4EA9-B5F9-1CE8EFEAAD3C}" destId="{7DEB50C4-251E-452A-A7C1-26D1F14C2294}" srcOrd="0" destOrd="0" presId="urn:microsoft.com/office/officeart/2005/8/layout/list1"/>
    <dgm:cxn modelId="{7ABA455C-02AB-4C8D-9245-46C2D3F8EBD5}" type="presParOf" srcId="{AE3AA22D-422E-4EA9-B5F9-1CE8EFEAAD3C}" destId="{8DF47332-6338-49FA-96F5-DC07A6EA1995}" srcOrd="1" destOrd="0" presId="urn:microsoft.com/office/officeart/2005/8/layout/list1"/>
    <dgm:cxn modelId="{F9F11B2D-2566-47FE-BBB7-6EC6DA77AEF2}" type="presParOf" srcId="{D1097A02-0C2B-430B-A41D-4B2B91045BDA}" destId="{60732C9C-7757-4C9C-B799-5EC38453DFB0}" srcOrd="21" destOrd="0" presId="urn:microsoft.com/office/officeart/2005/8/layout/list1"/>
    <dgm:cxn modelId="{0E12EA9A-1050-4112-B328-8905DE05DC43}" type="presParOf" srcId="{D1097A02-0C2B-430B-A41D-4B2B91045BDA}" destId="{B6670667-37B8-49B6-9A23-88098635CA49}" srcOrd="22" destOrd="0" presId="urn:microsoft.com/office/officeart/2005/8/layout/list1"/>
    <dgm:cxn modelId="{A6CF35BA-E8FE-4A3D-B6CB-9FEEB88F3B96}" type="presParOf" srcId="{D1097A02-0C2B-430B-A41D-4B2B91045BDA}" destId="{FC518446-34E0-459F-BF6B-B8EAF452325A}" srcOrd="23" destOrd="0" presId="urn:microsoft.com/office/officeart/2005/8/layout/list1"/>
    <dgm:cxn modelId="{104D0462-4959-4E67-83AF-88D23FC84AB8}" type="presParOf" srcId="{D1097A02-0C2B-430B-A41D-4B2B91045BDA}" destId="{05E20902-8EE5-4B2E-B5B2-7CA0A8D2E574}" srcOrd="24" destOrd="0" presId="urn:microsoft.com/office/officeart/2005/8/layout/list1"/>
    <dgm:cxn modelId="{37AC5E29-D1AD-4179-9098-DE6F3F1EE7F4}" type="presParOf" srcId="{05E20902-8EE5-4B2E-B5B2-7CA0A8D2E574}" destId="{E3949840-99E0-4DB5-913F-D55C75606594}" srcOrd="0" destOrd="0" presId="urn:microsoft.com/office/officeart/2005/8/layout/list1"/>
    <dgm:cxn modelId="{0898B38C-99B2-4156-BA8F-0863B3AAC8AA}" type="presParOf" srcId="{05E20902-8EE5-4B2E-B5B2-7CA0A8D2E574}" destId="{B430F3F3-C1D0-41E1-898A-2F867825F6FA}" srcOrd="1" destOrd="0" presId="urn:microsoft.com/office/officeart/2005/8/layout/list1"/>
    <dgm:cxn modelId="{8939EFA6-4C84-4646-A758-B37C4DE4D89E}" type="presParOf" srcId="{D1097A02-0C2B-430B-A41D-4B2B91045BDA}" destId="{8ACFCF77-106F-4B48-BC1A-90BE81CC11E0}" srcOrd="25" destOrd="0" presId="urn:microsoft.com/office/officeart/2005/8/layout/list1"/>
    <dgm:cxn modelId="{D04A7AD6-3A63-4521-BE09-BC32B41F24E5}" type="presParOf" srcId="{D1097A02-0C2B-430B-A41D-4B2B91045BDA}" destId="{567BC3A2-C342-43CC-AA8A-591D398FD0C6}" srcOrd="2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2326BB-B0DA-47E4-9788-29C347179A4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0"/>
      <dgm:spPr/>
    </dgm:pt>
    <dgm:pt modelId="{255FDF60-04AE-4660-9F11-FDCBD5150837}">
      <dgm:prSet phldrT="[Текст]" phldr="1"/>
      <dgm:spPr/>
      <dgm:t>
        <a:bodyPr/>
        <a:lstStyle/>
        <a:p>
          <a:endParaRPr lang="uk-UA"/>
        </a:p>
      </dgm:t>
    </dgm:pt>
    <dgm:pt modelId="{AD1BA3A0-D7F2-4915-9877-1976B189F9ED}" type="parTrans" cxnId="{415BDD27-51D4-4608-A446-E076D6DD7972}">
      <dgm:prSet/>
      <dgm:spPr/>
      <dgm:t>
        <a:bodyPr/>
        <a:lstStyle/>
        <a:p>
          <a:endParaRPr lang="uk-UA"/>
        </a:p>
      </dgm:t>
    </dgm:pt>
    <dgm:pt modelId="{8193BC7D-1B0D-4B91-8ED5-D96D992F5D82}" type="sibTrans" cxnId="{415BDD27-51D4-4608-A446-E076D6DD7972}">
      <dgm:prSet/>
      <dgm:spPr/>
      <dgm:t>
        <a:bodyPr/>
        <a:lstStyle/>
        <a:p>
          <a:endParaRPr lang="uk-UA"/>
        </a:p>
      </dgm:t>
    </dgm:pt>
    <dgm:pt modelId="{56ABB983-04F7-40F2-A00E-4E6D6B6F76FA}">
      <dgm:prSet phldrT="[Текст]" phldr="1"/>
      <dgm:spPr/>
      <dgm:t>
        <a:bodyPr/>
        <a:lstStyle/>
        <a:p>
          <a:endParaRPr lang="uk-UA"/>
        </a:p>
      </dgm:t>
    </dgm:pt>
    <dgm:pt modelId="{6F0AC54B-6257-4F46-B2E6-52996DA2192E}" type="parTrans" cxnId="{9D42B732-F2A4-4926-80A5-071A1C9EF8E0}">
      <dgm:prSet/>
      <dgm:spPr/>
      <dgm:t>
        <a:bodyPr/>
        <a:lstStyle/>
        <a:p>
          <a:endParaRPr lang="uk-UA"/>
        </a:p>
      </dgm:t>
    </dgm:pt>
    <dgm:pt modelId="{672606BF-E647-4AE9-A5F0-13B55718463E}" type="sibTrans" cxnId="{9D42B732-F2A4-4926-80A5-071A1C9EF8E0}">
      <dgm:prSet/>
      <dgm:spPr/>
      <dgm:t>
        <a:bodyPr/>
        <a:lstStyle/>
        <a:p>
          <a:endParaRPr lang="uk-UA"/>
        </a:p>
      </dgm:t>
    </dgm:pt>
    <dgm:pt modelId="{1A5887FF-D8FF-44C6-99E7-BA5265A56EE3}">
      <dgm:prSet phldrT="[Текст]" phldr="1"/>
      <dgm:spPr/>
      <dgm:t>
        <a:bodyPr/>
        <a:lstStyle/>
        <a:p>
          <a:endParaRPr lang="uk-UA"/>
        </a:p>
      </dgm:t>
    </dgm:pt>
    <dgm:pt modelId="{B5679B70-CCF4-4BDD-B412-129C446AF193}" type="parTrans" cxnId="{A8991942-1530-4ACC-8ECD-272A04F035EB}">
      <dgm:prSet/>
      <dgm:spPr/>
      <dgm:t>
        <a:bodyPr/>
        <a:lstStyle/>
        <a:p>
          <a:endParaRPr lang="uk-UA"/>
        </a:p>
      </dgm:t>
    </dgm:pt>
    <dgm:pt modelId="{05507880-ED08-4228-A4A9-3D2428261FE1}" type="sibTrans" cxnId="{A8991942-1530-4ACC-8ECD-272A04F035EB}">
      <dgm:prSet/>
      <dgm:spPr/>
      <dgm:t>
        <a:bodyPr/>
        <a:lstStyle/>
        <a:p>
          <a:endParaRPr lang="uk-UA"/>
        </a:p>
      </dgm:t>
    </dgm:pt>
    <dgm:pt modelId="{5A1EF552-F11F-4881-AD9E-044C1A7A3A68}" type="pres">
      <dgm:prSet presAssocID="{172326BB-B0DA-47E4-9788-29C347179A49}" presName="linearFlow" presStyleCnt="0">
        <dgm:presLayoutVars>
          <dgm:dir/>
          <dgm:resizeHandles val="exact"/>
        </dgm:presLayoutVars>
      </dgm:prSet>
      <dgm:spPr/>
    </dgm:pt>
    <dgm:pt modelId="{32FE9BB8-6B13-4533-81C2-7B5D54061E89}" type="pres">
      <dgm:prSet presAssocID="{255FDF60-04AE-4660-9F11-FDCBD5150837}" presName="composite" presStyleCnt="0"/>
      <dgm:spPr/>
    </dgm:pt>
    <dgm:pt modelId="{DD9D9A3B-6E78-43B0-AD6C-75B8AE56B555}" type="pres">
      <dgm:prSet presAssocID="{255FDF60-04AE-4660-9F11-FDCBD5150837}" presName="imgShp" presStyleLbl="fgImgPlace1" presStyleIdx="0" presStyleCnt="3"/>
      <dgm:spPr/>
    </dgm:pt>
    <dgm:pt modelId="{4D0D136A-FC2A-4104-9649-90F339304927}" type="pres">
      <dgm:prSet presAssocID="{255FDF60-04AE-4660-9F11-FDCBD5150837}" presName="txShp" presStyleLbl="node1" presStyleIdx="0" presStyleCnt="3">
        <dgm:presLayoutVars>
          <dgm:bulletEnabled val="1"/>
        </dgm:presLayoutVars>
      </dgm:prSet>
      <dgm:spPr/>
    </dgm:pt>
    <dgm:pt modelId="{5DAA3A48-24F1-4F06-B51A-F61B9A3BAACE}" type="pres">
      <dgm:prSet presAssocID="{8193BC7D-1B0D-4B91-8ED5-D96D992F5D82}" presName="spacing" presStyleCnt="0"/>
      <dgm:spPr/>
    </dgm:pt>
    <dgm:pt modelId="{D5FEF300-AEF2-40DB-B863-786DEEB337D2}" type="pres">
      <dgm:prSet presAssocID="{56ABB983-04F7-40F2-A00E-4E6D6B6F76FA}" presName="composite" presStyleCnt="0"/>
      <dgm:spPr/>
    </dgm:pt>
    <dgm:pt modelId="{3E0FDE5C-13D8-4998-904E-1D57E8C6DE00}" type="pres">
      <dgm:prSet presAssocID="{56ABB983-04F7-40F2-A00E-4E6D6B6F76FA}" presName="imgShp" presStyleLbl="fgImgPlace1" presStyleIdx="1" presStyleCnt="3"/>
      <dgm:spPr/>
    </dgm:pt>
    <dgm:pt modelId="{7D2E9628-5393-4662-ABC4-04309FD6DE88}" type="pres">
      <dgm:prSet presAssocID="{56ABB983-04F7-40F2-A00E-4E6D6B6F76FA}" presName="txShp" presStyleLbl="node1" presStyleIdx="1" presStyleCnt="3">
        <dgm:presLayoutVars>
          <dgm:bulletEnabled val="1"/>
        </dgm:presLayoutVars>
      </dgm:prSet>
      <dgm:spPr/>
    </dgm:pt>
    <dgm:pt modelId="{C1B2DB68-1964-430C-BE4D-EEACB193745A}" type="pres">
      <dgm:prSet presAssocID="{672606BF-E647-4AE9-A5F0-13B55718463E}" presName="spacing" presStyleCnt="0"/>
      <dgm:spPr/>
    </dgm:pt>
    <dgm:pt modelId="{083B139C-CDAD-4B12-B0AD-1BE2AC16E10E}" type="pres">
      <dgm:prSet presAssocID="{1A5887FF-D8FF-44C6-99E7-BA5265A56EE3}" presName="composite" presStyleCnt="0"/>
      <dgm:spPr/>
    </dgm:pt>
    <dgm:pt modelId="{67645191-DB02-411F-AB54-D39568C2A39D}" type="pres">
      <dgm:prSet presAssocID="{1A5887FF-D8FF-44C6-99E7-BA5265A56EE3}" presName="imgShp" presStyleLbl="fgImgPlace1" presStyleIdx="2" presStyleCnt="3"/>
      <dgm:spPr/>
    </dgm:pt>
    <dgm:pt modelId="{E16A703D-C4F1-4B9F-A367-8F6849822E24}" type="pres">
      <dgm:prSet presAssocID="{1A5887FF-D8FF-44C6-99E7-BA5265A56EE3}" presName="txShp" presStyleLbl="node1" presStyleIdx="2" presStyleCnt="3">
        <dgm:presLayoutVars>
          <dgm:bulletEnabled val="1"/>
        </dgm:presLayoutVars>
      </dgm:prSet>
      <dgm:spPr/>
    </dgm:pt>
  </dgm:ptLst>
  <dgm:cxnLst>
    <dgm:cxn modelId="{415BDD27-51D4-4608-A446-E076D6DD7972}" srcId="{172326BB-B0DA-47E4-9788-29C347179A49}" destId="{255FDF60-04AE-4660-9F11-FDCBD5150837}" srcOrd="0" destOrd="0" parTransId="{AD1BA3A0-D7F2-4915-9877-1976B189F9ED}" sibTransId="{8193BC7D-1B0D-4B91-8ED5-D96D992F5D82}"/>
    <dgm:cxn modelId="{9D42B732-F2A4-4926-80A5-071A1C9EF8E0}" srcId="{172326BB-B0DA-47E4-9788-29C347179A49}" destId="{56ABB983-04F7-40F2-A00E-4E6D6B6F76FA}" srcOrd="1" destOrd="0" parTransId="{6F0AC54B-6257-4F46-B2E6-52996DA2192E}" sibTransId="{672606BF-E647-4AE9-A5F0-13B55718463E}"/>
    <dgm:cxn modelId="{A8991942-1530-4ACC-8ECD-272A04F035EB}" srcId="{172326BB-B0DA-47E4-9788-29C347179A49}" destId="{1A5887FF-D8FF-44C6-99E7-BA5265A56EE3}" srcOrd="2" destOrd="0" parTransId="{B5679B70-CCF4-4BDD-B412-129C446AF193}" sibTransId="{05507880-ED08-4228-A4A9-3D2428261FE1}"/>
    <dgm:cxn modelId="{F1EC3543-AC8F-4390-8115-B89F51096B2F}" type="presOf" srcId="{1A5887FF-D8FF-44C6-99E7-BA5265A56EE3}" destId="{E16A703D-C4F1-4B9F-A367-8F6849822E24}" srcOrd="0" destOrd="0" presId="urn:microsoft.com/office/officeart/2005/8/layout/vList3"/>
    <dgm:cxn modelId="{C459AFB2-D75C-4C56-A997-33E0C1FA4341}" type="presOf" srcId="{255FDF60-04AE-4660-9F11-FDCBD5150837}" destId="{4D0D136A-FC2A-4104-9649-90F339304927}" srcOrd="0" destOrd="0" presId="urn:microsoft.com/office/officeart/2005/8/layout/vList3"/>
    <dgm:cxn modelId="{F3BFCABA-BB69-41FE-AC93-843F192C0C3A}" type="presOf" srcId="{56ABB983-04F7-40F2-A00E-4E6D6B6F76FA}" destId="{7D2E9628-5393-4662-ABC4-04309FD6DE88}" srcOrd="0" destOrd="0" presId="urn:microsoft.com/office/officeart/2005/8/layout/vList3"/>
    <dgm:cxn modelId="{8FB599C4-1A2A-4D8F-A281-E5EFEC2884AA}" type="presOf" srcId="{172326BB-B0DA-47E4-9788-29C347179A49}" destId="{5A1EF552-F11F-4881-AD9E-044C1A7A3A68}" srcOrd="0" destOrd="0" presId="urn:microsoft.com/office/officeart/2005/8/layout/vList3"/>
    <dgm:cxn modelId="{3312F7BE-9329-4E9E-B860-E8FF593503A6}" type="presParOf" srcId="{5A1EF552-F11F-4881-AD9E-044C1A7A3A68}" destId="{32FE9BB8-6B13-4533-81C2-7B5D54061E89}" srcOrd="0" destOrd="0" presId="urn:microsoft.com/office/officeart/2005/8/layout/vList3"/>
    <dgm:cxn modelId="{800DC8C4-0340-44E2-B471-AC8A5F3415B5}" type="presParOf" srcId="{32FE9BB8-6B13-4533-81C2-7B5D54061E89}" destId="{DD9D9A3B-6E78-43B0-AD6C-75B8AE56B555}" srcOrd="0" destOrd="0" presId="urn:microsoft.com/office/officeart/2005/8/layout/vList3"/>
    <dgm:cxn modelId="{1FB3FB9D-3A14-40CA-866C-B6CB747AFA73}" type="presParOf" srcId="{32FE9BB8-6B13-4533-81C2-7B5D54061E89}" destId="{4D0D136A-FC2A-4104-9649-90F339304927}" srcOrd="1" destOrd="0" presId="urn:microsoft.com/office/officeart/2005/8/layout/vList3"/>
    <dgm:cxn modelId="{C43758D7-4C44-4C90-95B5-C63656419020}" type="presParOf" srcId="{5A1EF552-F11F-4881-AD9E-044C1A7A3A68}" destId="{5DAA3A48-24F1-4F06-B51A-F61B9A3BAACE}" srcOrd="1" destOrd="0" presId="urn:microsoft.com/office/officeart/2005/8/layout/vList3"/>
    <dgm:cxn modelId="{BDAF26E7-0AE3-41F4-963C-E529ACD8D2F6}" type="presParOf" srcId="{5A1EF552-F11F-4881-AD9E-044C1A7A3A68}" destId="{D5FEF300-AEF2-40DB-B863-786DEEB337D2}" srcOrd="2" destOrd="0" presId="urn:microsoft.com/office/officeart/2005/8/layout/vList3"/>
    <dgm:cxn modelId="{D2B8AFF9-4070-4A27-A1C2-4C8A8A2F3353}" type="presParOf" srcId="{D5FEF300-AEF2-40DB-B863-786DEEB337D2}" destId="{3E0FDE5C-13D8-4998-904E-1D57E8C6DE00}" srcOrd="0" destOrd="0" presId="urn:microsoft.com/office/officeart/2005/8/layout/vList3"/>
    <dgm:cxn modelId="{1C047E00-CDEA-4735-83F1-B2588229327A}" type="presParOf" srcId="{D5FEF300-AEF2-40DB-B863-786DEEB337D2}" destId="{7D2E9628-5393-4662-ABC4-04309FD6DE88}" srcOrd="1" destOrd="0" presId="urn:microsoft.com/office/officeart/2005/8/layout/vList3"/>
    <dgm:cxn modelId="{2C9BADFF-61C2-48DF-81D4-E07CD416F04D}" type="presParOf" srcId="{5A1EF552-F11F-4881-AD9E-044C1A7A3A68}" destId="{C1B2DB68-1964-430C-BE4D-EEACB193745A}" srcOrd="3" destOrd="0" presId="urn:microsoft.com/office/officeart/2005/8/layout/vList3"/>
    <dgm:cxn modelId="{3AFA7AFD-ADC4-45FA-9491-098FA51FBB72}" type="presParOf" srcId="{5A1EF552-F11F-4881-AD9E-044C1A7A3A68}" destId="{083B139C-CDAD-4B12-B0AD-1BE2AC16E10E}" srcOrd="4" destOrd="0" presId="urn:microsoft.com/office/officeart/2005/8/layout/vList3"/>
    <dgm:cxn modelId="{20ED34B6-2740-4A4B-A13F-A7C46BA7B5F0}" type="presParOf" srcId="{083B139C-CDAD-4B12-B0AD-1BE2AC16E10E}" destId="{67645191-DB02-411F-AB54-D39568C2A39D}" srcOrd="0" destOrd="0" presId="urn:microsoft.com/office/officeart/2005/8/layout/vList3"/>
    <dgm:cxn modelId="{4A946807-EDE4-4938-A85C-48A62BFC7122}" type="presParOf" srcId="{083B139C-CDAD-4B12-B0AD-1BE2AC16E10E}" destId="{E16A703D-C4F1-4B9F-A367-8F6849822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E6E2AB-099E-415C-8469-8D654D4AC73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C361315-F80B-4FDA-9B39-59A97064B5AB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Замінена підлога в усіх класних приміщеннях</a:t>
          </a:r>
        </a:p>
      </dgm:t>
    </dgm:pt>
    <dgm:pt modelId="{0A4CEF79-5444-4EA7-97FC-726CF87EECB9}" type="parTrans" cxnId="{41090F34-B300-4A17-8679-BA902C4EA88E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46C9D43-332C-40E0-949C-EA6A606B51BA}" type="sibTrans" cxnId="{41090F34-B300-4A17-8679-BA902C4EA88E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D8864A5-B5CC-4B29-A98E-FBF598F42D5E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Замінено світильники у всіх класних приміщеннях</a:t>
          </a:r>
        </a:p>
      </dgm:t>
    </dgm:pt>
    <dgm:pt modelId="{99F7AC04-5A89-40FF-89E5-A96A37BB267C}" type="parTrans" cxnId="{C05B5FD4-3446-4C20-A56D-B48AC69A54DD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6656B55-6666-4D67-B18A-07F1E7EAC2B4}" type="sibTrans" cxnId="{C05B5FD4-3446-4C20-A56D-B48AC69A54DD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FE8E05D-4A06-4A8A-8BAA-949F259DD94F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Облаштовано тротуар біля огорожі гімназії</a:t>
          </a:r>
        </a:p>
      </dgm:t>
    </dgm:pt>
    <dgm:pt modelId="{15B39BF8-83AC-4D88-874D-D41119676D9A}" type="parTrans" cxnId="{23FFC6FF-D3AD-429F-A307-9F83B196841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20280F2-CDD3-4722-BC3F-8A325A9CC501}" type="sibTrans" cxnId="{23FFC6FF-D3AD-429F-A307-9F83B196841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DA1C06F-727E-4636-8B90-5A4C36F6124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 Зроблений капітальний ремонт та облаштовано шкільну бібліотеку.</a:t>
          </a:r>
        </a:p>
      </dgm:t>
    </dgm:pt>
    <dgm:pt modelId="{1A74EFA7-BC88-413C-8B7E-8073EE1029AC}" type="parTrans" cxnId="{EDDA610F-9A3E-4712-96CF-721FA9966C5B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195E07E-4428-4F9E-A52A-26CAFFE25537}" type="sibTrans" cxnId="{EDDA610F-9A3E-4712-96CF-721FA9966C5B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9DE1859-2D2D-4EAC-B6C0-0F1B0310CEF6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 Випускники  нашого закладу освіти стають педагогами, </a:t>
          </a:r>
        </a:p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медиками, юристами, економістами </a:t>
          </a:r>
        </a:p>
      </dgm:t>
    </dgm:pt>
    <dgm:pt modelId="{3D731ACF-DFB7-4789-8DF6-D0A7D99A0D9F}" type="parTrans" cxnId="{2F32C549-C114-4903-8DDE-65CD8267BB82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5CB41E2-7165-4120-825A-CE5C3DBE08B4}" type="sibTrans" cxnId="{2F32C549-C114-4903-8DDE-65CD8267BB82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E137C64-2AA7-4B3E-A63E-49141CB06375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Встановлена пожежна сигналізація</a:t>
          </a:r>
        </a:p>
      </dgm:t>
    </dgm:pt>
    <dgm:pt modelId="{69EDB4FF-44E7-4CD8-B57B-BD154BDAA232}" type="parTrans" cxnId="{81CA867A-0B69-4639-AB1E-2C26827A9C78}">
      <dgm:prSet/>
      <dgm:spPr/>
      <dgm:t>
        <a:bodyPr/>
        <a:lstStyle/>
        <a:p>
          <a:endParaRPr lang="uk-UA"/>
        </a:p>
      </dgm:t>
    </dgm:pt>
    <dgm:pt modelId="{6FD3A41D-F00C-4E10-BFE8-FEA23D05151D}" type="sibTrans" cxnId="{81CA867A-0B69-4639-AB1E-2C26827A9C78}">
      <dgm:prSet/>
      <dgm:spPr/>
      <dgm:t>
        <a:bodyPr/>
        <a:lstStyle/>
        <a:p>
          <a:endParaRPr lang="uk-UA"/>
        </a:p>
      </dgm:t>
    </dgm:pt>
    <dgm:pt modelId="{D1097A02-0C2B-430B-A41D-4B2B91045BDA}" type="pres">
      <dgm:prSet presAssocID="{B8E6E2AB-099E-415C-8469-8D654D4AC73B}" presName="linear" presStyleCnt="0">
        <dgm:presLayoutVars>
          <dgm:dir/>
          <dgm:animLvl val="lvl"/>
          <dgm:resizeHandles val="exact"/>
        </dgm:presLayoutVars>
      </dgm:prSet>
      <dgm:spPr/>
    </dgm:pt>
    <dgm:pt modelId="{D0FA6F76-EE1D-466A-90F6-4BE0159CB209}" type="pres">
      <dgm:prSet presAssocID="{7C361315-F80B-4FDA-9B39-59A97064B5AB}" presName="parentLin" presStyleCnt="0"/>
      <dgm:spPr/>
    </dgm:pt>
    <dgm:pt modelId="{8974B3A9-547B-4845-89DE-043CA9DD0D0F}" type="pres">
      <dgm:prSet presAssocID="{7C361315-F80B-4FDA-9B39-59A97064B5AB}" presName="parentLeftMargin" presStyleLbl="node1" presStyleIdx="0" presStyleCnt="6"/>
      <dgm:spPr/>
    </dgm:pt>
    <dgm:pt modelId="{9A4A88AD-DCB5-4107-8615-52B82D65248D}" type="pres">
      <dgm:prSet presAssocID="{7C361315-F80B-4FDA-9B39-59A97064B5AB}" presName="parentText" presStyleLbl="node1" presStyleIdx="0" presStyleCnt="6" custScaleX="87196">
        <dgm:presLayoutVars>
          <dgm:chMax val="0"/>
          <dgm:bulletEnabled val="1"/>
        </dgm:presLayoutVars>
      </dgm:prSet>
      <dgm:spPr>
        <a:prstGeom prst="chevron">
          <a:avLst/>
        </a:prstGeom>
      </dgm:spPr>
    </dgm:pt>
    <dgm:pt modelId="{0ECA0FA5-6946-4184-97BF-AE2D84B13AD9}" type="pres">
      <dgm:prSet presAssocID="{7C361315-F80B-4FDA-9B39-59A97064B5AB}" presName="negativeSpace" presStyleCnt="0"/>
      <dgm:spPr/>
    </dgm:pt>
    <dgm:pt modelId="{0F43170A-6C2A-4629-8037-9DE9B84BD81A}" type="pres">
      <dgm:prSet presAssocID="{7C361315-F80B-4FDA-9B39-59A97064B5AB}" presName="childText" presStyleLbl="conFgAcc1" presStyleIdx="0" presStyleCnt="6">
        <dgm:presLayoutVars>
          <dgm:bulletEnabled val="1"/>
        </dgm:presLayoutVars>
      </dgm:prSet>
      <dgm:spPr>
        <a:prstGeom prst="ellipse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0D26B849-B4AA-4739-8394-C7B17EC769EE}" type="pres">
      <dgm:prSet presAssocID="{046C9D43-332C-40E0-949C-EA6A606B51BA}" presName="spaceBetweenRectangles" presStyleCnt="0"/>
      <dgm:spPr/>
    </dgm:pt>
    <dgm:pt modelId="{2A36696E-3E82-41BF-A9E2-6486F26FC6FA}" type="pres">
      <dgm:prSet presAssocID="{9D8864A5-B5CC-4B29-A98E-FBF598F42D5E}" presName="parentLin" presStyleCnt="0"/>
      <dgm:spPr/>
    </dgm:pt>
    <dgm:pt modelId="{9DA7B1FA-60B5-429B-BBBB-EB1EC78EDC20}" type="pres">
      <dgm:prSet presAssocID="{9D8864A5-B5CC-4B29-A98E-FBF598F42D5E}" presName="parentLeftMargin" presStyleLbl="node1" presStyleIdx="0" presStyleCnt="6"/>
      <dgm:spPr/>
    </dgm:pt>
    <dgm:pt modelId="{CAE37D0A-83D9-42CF-826A-D968A88F1F62}" type="pres">
      <dgm:prSet presAssocID="{9D8864A5-B5CC-4B29-A98E-FBF598F42D5E}" presName="parentText" presStyleLbl="node1" presStyleIdx="1" presStyleCnt="6" custScaleX="131557" custLinFactNeighborX="43508" custLinFactNeighborY="-6485">
        <dgm:presLayoutVars>
          <dgm:chMax val="0"/>
          <dgm:bulletEnabled val="1"/>
        </dgm:presLayoutVars>
      </dgm:prSet>
      <dgm:spPr>
        <a:prstGeom prst="chevron">
          <a:avLst/>
        </a:prstGeom>
      </dgm:spPr>
    </dgm:pt>
    <dgm:pt modelId="{7A3161D0-7694-4812-B660-06D890852BAA}" type="pres">
      <dgm:prSet presAssocID="{9D8864A5-B5CC-4B29-A98E-FBF598F42D5E}" presName="negativeSpace" presStyleCnt="0"/>
      <dgm:spPr/>
    </dgm:pt>
    <dgm:pt modelId="{D7C6E5B1-E355-4C2A-A364-C00450E8BD3B}" type="pres">
      <dgm:prSet presAssocID="{9D8864A5-B5CC-4B29-A98E-FBF598F42D5E}" presName="childText" presStyleLbl="conFgAcc1" presStyleIdx="1" presStyleCnt="6">
        <dgm:presLayoutVars>
          <dgm:bulletEnabled val="1"/>
        </dgm:presLayoutVars>
      </dgm:prSet>
      <dgm:spPr>
        <a:prstGeom prst="ellipse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BE7D879B-27D6-467D-840E-25F7122F3361}" type="pres">
      <dgm:prSet presAssocID="{D6656B55-6666-4D67-B18A-07F1E7EAC2B4}" presName="spaceBetweenRectangles" presStyleCnt="0"/>
      <dgm:spPr/>
    </dgm:pt>
    <dgm:pt modelId="{E7CEF872-1A85-42D7-B524-1234F2C917EB}" type="pres">
      <dgm:prSet presAssocID="{BFE8E05D-4A06-4A8A-8BAA-949F259DD94F}" presName="parentLin" presStyleCnt="0"/>
      <dgm:spPr/>
    </dgm:pt>
    <dgm:pt modelId="{49BA7279-1695-4359-8D25-BA2E971345D9}" type="pres">
      <dgm:prSet presAssocID="{BFE8E05D-4A06-4A8A-8BAA-949F259DD94F}" presName="parentLeftMargin" presStyleLbl="node1" presStyleIdx="1" presStyleCnt="6"/>
      <dgm:spPr/>
    </dgm:pt>
    <dgm:pt modelId="{0B13CDC9-34A6-43B2-9C22-A95AF6277239}" type="pres">
      <dgm:prSet presAssocID="{BFE8E05D-4A06-4A8A-8BAA-949F259DD94F}" presName="parentText" presStyleLbl="node1" presStyleIdx="2" presStyleCnt="6" custScaleX="122351" custLinFactNeighborX="243" custLinFactNeighborY="3235">
        <dgm:presLayoutVars>
          <dgm:chMax val="0"/>
          <dgm:bulletEnabled val="1"/>
        </dgm:presLayoutVars>
      </dgm:prSet>
      <dgm:spPr>
        <a:prstGeom prst="chevron">
          <a:avLst/>
        </a:prstGeom>
      </dgm:spPr>
    </dgm:pt>
    <dgm:pt modelId="{E7F6002D-78AA-4FE4-833A-A1DAA6452D29}" type="pres">
      <dgm:prSet presAssocID="{BFE8E05D-4A06-4A8A-8BAA-949F259DD94F}" presName="negativeSpace" presStyleCnt="0"/>
      <dgm:spPr/>
    </dgm:pt>
    <dgm:pt modelId="{036930C7-B463-4A38-B975-627C663420C4}" type="pres">
      <dgm:prSet presAssocID="{BFE8E05D-4A06-4A8A-8BAA-949F259DD94F}" presName="childText" presStyleLbl="conFgAcc1" presStyleIdx="2" presStyleCnt="6">
        <dgm:presLayoutVars>
          <dgm:bulletEnabled val="1"/>
        </dgm:presLayoutVars>
      </dgm:prSet>
      <dgm:spPr>
        <a:prstGeom prst="ellipse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B72385F2-A6A6-49C8-A84C-5057B2F68362}" type="pres">
      <dgm:prSet presAssocID="{720280F2-CDD3-4722-BC3F-8A325A9CC501}" presName="spaceBetweenRectangles" presStyleCnt="0"/>
      <dgm:spPr/>
    </dgm:pt>
    <dgm:pt modelId="{6538BFE2-DE9B-4C76-8DCC-AD635BBC18EC}" type="pres">
      <dgm:prSet presAssocID="{9E137C64-2AA7-4B3E-A63E-49141CB06375}" presName="parentLin" presStyleCnt="0"/>
      <dgm:spPr/>
    </dgm:pt>
    <dgm:pt modelId="{925F7616-96E6-43EF-B9C1-A6876DDBAE3E}" type="pres">
      <dgm:prSet presAssocID="{9E137C64-2AA7-4B3E-A63E-49141CB06375}" presName="parentLeftMargin" presStyleLbl="node1" presStyleIdx="2" presStyleCnt="6"/>
      <dgm:spPr/>
    </dgm:pt>
    <dgm:pt modelId="{41CCF82D-EC31-42E4-A9AA-734992F6DD75}" type="pres">
      <dgm:prSet presAssocID="{9E137C64-2AA7-4B3E-A63E-49141CB06375}" presName="parentText" presStyleLbl="node1" presStyleIdx="3" presStyleCnt="6">
        <dgm:presLayoutVars>
          <dgm:chMax val="0"/>
          <dgm:bulletEnabled val="1"/>
        </dgm:presLayoutVars>
      </dgm:prSet>
      <dgm:spPr>
        <a:prstGeom prst="chevron">
          <a:avLst/>
        </a:prstGeom>
      </dgm:spPr>
    </dgm:pt>
    <dgm:pt modelId="{05D9A272-4A5D-4851-BA0E-743DCC6EB8FC}" type="pres">
      <dgm:prSet presAssocID="{9E137C64-2AA7-4B3E-A63E-49141CB06375}" presName="negativeSpace" presStyleCnt="0"/>
      <dgm:spPr/>
    </dgm:pt>
    <dgm:pt modelId="{066BBD3B-3280-4EB9-826C-ABCB65A19825}" type="pres">
      <dgm:prSet presAssocID="{9E137C64-2AA7-4B3E-A63E-49141CB06375}" presName="childText" presStyleLbl="conFgAcc1" presStyleIdx="3" presStyleCnt="6">
        <dgm:presLayoutVars>
          <dgm:bulletEnabled val="1"/>
        </dgm:presLayoutVars>
      </dgm:prSet>
      <dgm:spPr>
        <a:prstGeom prst="ellipse">
          <a:avLst/>
        </a:prstGeom>
        <a:solidFill>
          <a:srgbClr val="00FFFF">
            <a:alpha val="90000"/>
          </a:srgbClr>
        </a:solidFill>
      </dgm:spPr>
    </dgm:pt>
    <dgm:pt modelId="{95EEA891-A0FC-4DBF-B89D-4C3923E30CC1}" type="pres">
      <dgm:prSet presAssocID="{6FD3A41D-F00C-4E10-BFE8-FEA23D05151D}" presName="spaceBetweenRectangles" presStyleCnt="0"/>
      <dgm:spPr/>
    </dgm:pt>
    <dgm:pt modelId="{AE3AA22D-422E-4EA9-B5F9-1CE8EFEAAD3C}" type="pres">
      <dgm:prSet presAssocID="{EDA1C06F-727E-4636-8B90-5A4C36F61247}" presName="parentLin" presStyleCnt="0"/>
      <dgm:spPr/>
    </dgm:pt>
    <dgm:pt modelId="{7DEB50C4-251E-452A-A7C1-26D1F14C2294}" type="pres">
      <dgm:prSet presAssocID="{EDA1C06F-727E-4636-8B90-5A4C36F61247}" presName="parentLeftMargin" presStyleLbl="node1" presStyleIdx="3" presStyleCnt="6"/>
      <dgm:spPr/>
    </dgm:pt>
    <dgm:pt modelId="{8DF47332-6338-49FA-96F5-DC07A6EA1995}" type="pres">
      <dgm:prSet presAssocID="{EDA1C06F-727E-4636-8B90-5A4C36F61247}" presName="parentText" presStyleLbl="node1" presStyleIdx="4" presStyleCnt="6" custScaleX="121710">
        <dgm:presLayoutVars>
          <dgm:chMax val="0"/>
          <dgm:bulletEnabled val="1"/>
        </dgm:presLayoutVars>
      </dgm:prSet>
      <dgm:spPr>
        <a:prstGeom prst="chevron">
          <a:avLst/>
        </a:prstGeom>
      </dgm:spPr>
    </dgm:pt>
    <dgm:pt modelId="{60732C9C-7757-4C9C-B799-5EC38453DFB0}" type="pres">
      <dgm:prSet presAssocID="{EDA1C06F-727E-4636-8B90-5A4C36F61247}" presName="negativeSpace" presStyleCnt="0"/>
      <dgm:spPr/>
    </dgm:pt>
    <dgm:pt modelId="{B6670667-37B8-49B6-9A23-88098635CA49}" type="pres">
      <dgm:prSet presAssocID="{EDA1C06F-727E-4636-8B90-5A4C36F61247}" presName="childText" presStyleLbl="conFgAcc1" presStyleIdx="4" presStyleCnt="6">
        <dgm:presLayoutVars>
          <dgm:bulletEnabled val="1"/>
        </dgm:presLayoutVars>
      </dgm:prSet>
      <dgm:spPr>
        <a:prstGeom prst="ellipse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FC518446-34E0-459F-BF6B-B8EAF452325A}" type="pres">
      <dgm:prSet presAssocID="{4195E07E-4428-4F9E-A52A-26CAFFE25537}" presName="spaceBetweenRectangles" presStyleCnt="0"/>
      <dgm:spPr/>
    </dgm:pt>
    <dgm:pt modelId="{05E20902-8EE5-4B2E-B5B2-7CA0A8D2E574}" type="pres">
      <dgm:prSet presAssocID="{39DE1859-2D2D-4EAC-B6C0-0F1B0310CEF6}" presName="parentLin" presStyleCnt="0"/>
      <dgm:spPr/>
    </dgm:pt>
    <dgm:pt modelId="{E3949840-99E0-4DB5-913F-D55C75606594}" type="pres">
      <dgm:prSet presAssocID="{39DE1859-2D2D-4EAC-B6C0-0F1B0310CEF6}" presName="parentLeftMargin" presStyleLbl="node1" presStyleIdx="4" presStyleCnt="6"/>
      <dgm:spPr/>
    </dgm:pt>
    <dgm:pt modelId="{B430F3F3-C1D0-41E1-898A-2F867825F6FA}" type="pres">
      <dgm:prSet presAssocID="{39DE1859-2D2D-4EAC-B6C0-0F1B0310CEF6}" presName="parentText" presStyleLbl="node1" presStyleIdx="5" presStyleCnt="6" custScaleX="135759">
        <dgm:presLayoutVars>
          <dgm:chMax val="0"/>
          <dgm:bulletEnabled val="1"/>
        </dgm:presLayoutVars>
      </dgm:prSet>
      <dgm:spPr>
        <a:prstGeom prst="chevron">
          <a:avLst/>
        </a:prstGeom>
      </dgm:spPr>
    </dgm:pt>
    <dgm:pt modelId="{8ACFCF77-106F-4B48-BC1A-90BE81CC11E0}" type="pres">
      <dgm:prSet presAssocID="{39DE1859-2D2D-4EAC-B6C0-0F1B0310CEF6}" presName="negativeSpace" presStyleCnt="0"/>
      <dgm:spPr/>
    </dgm:pt>
    <dgm:pt modelId="{567BC3A2-C342-43CC-AA8A-591D398FD0C6}" type="pres">
      <dgm:prSet presAssocID="{39DE1859-2D2D-4EAC-B6C0-0F1B0310CEF6}" presName="childText" presStyleLbl="conFgAcc1" presStyleIdx="5" presStyleCnt="6">
        <dgm:presLayoutVars>
          <dgm:bulletEnabled val="1"/>
        </dgm:presLayoutVars>
      </dgm:prSet>
      <dgm:spPr>
        <a:prstGeom prst="ellipse">
          <a:avLst/>
        </a:prstGeom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</dgm:ptLst>
  <dgm:cxnLst>
    <dgm:cxn modelId="{6EFE9E04-89DB-4A34-87BB-4210EAE53101}" type="presOf" srcId="{9E137C64-2AA7-4B3E-A63E-49141CB06375}" destId="{41CCF82D-EC31-42E4-A9AA-734992F6DD75}" srcOrd="1" destOrd="0" presId="urn:microsoft.com/office/officeart/2005/8/layout/list1"/>
    <dgm:cxn modelId="{EDDA610F-9A3E-4712-96CF-721FA9966C5B}" srcId="{B8E6E2AB-099E-415C-8469-8D654D4AC73B}" destId="{EDA1C06F-727E-4636-8B90-5A4C36F61247}" srcOrd="4" destOrd="0" parTransId="{1A74EFA7-BC88-413C-8B7E-8073EE1029AC}" sibTransId="{4195E07E-4428-4F9E-A52A-26CAFFE25537}"/>
    <dgm:cxn modelId="{1CDDEC16-61AE-4BD0-8942-2483EECCCE61}" type="presOf" srcId="{9D8864A5-B5CC-4B29-A98E-FBF598F42D5E}" destId="{9DA7B1FA-60B5-429B-BBBB-EB1EC78EDC20}" srcOrd="0" destOrd="0" presId="urn:microsoft.com/office/officeart/2005/8/layout/list1"/>
    <dgm:cxn modelId="{D6181220-4E25-4F89-BE31-86FF09722DF3}" type="presOf" srcId="{9E137C64-2AA7-4B3E-A63E-49141CB06375}" destId="{925F7616-96E6-43EF-B9C1-A6876DDBAE3E}" srcOrd="0" destOrd="0" presId="urn:microsoft.com/office/officeart/2005/8/layout/list1"/>
    <dgm:cxn modelId="{41090F34-B300-4A17-8679-BA902C4EA88E}" srcId="{B8E6E2AB-099E-415C-8469-8D654D4AC73B}" destId="{7C361315-F80B-4FDA-9B39-59A97064B5AB}" srcOrd="0" destOrd="0" parTransId="{0A4CEF79-5444-4EA7-97FC-726CF87EECB9}" sibTransId="{046C9D43-332C-40E0-949C-EA6A606B51BA}"/>
    <dgm:cxn modelId="{78337D63-BC80-403C-9997-21E7D7D2D72E}" type="presOf" srcId="{7C361315-F80B-4FDA-9B39-59A97064B5AB}" destId="{8974B3A9-547B-4845-89DE-043CA9DD0D0F}" srcOrd="0" destOrd="0" presId="urn:microsoft.com/office/officeart/2005/8/layout/list1"/>
    <dgm:cxn modelId="{99F0FB44-7218-4C5A-BB89-4E17D756F50A}" type="presOf" srcId="{39DE1859-2D2D-4EAC-B6C0-0F1B0310CEF6}" destId="{E3949840-99E0-4DB5-913F-D55C75606594}" srcOrd="0" destOrd="0" presId="urn:microsoft.com/office/officeart/2005/8/layout/list1"/>
    <dgm:cxn modelId="{2F32C549-C114-4903-8DDE-65CD8267BB82}" srcId="{B8E6E2AB-099E-415C-8469-8D654D4AC73B}" destId="{39DE1859-2D2D-4EAC-B6C0-0F1B0310CEF6}" srcOrd="5" destOrd="0" parTransId="{3D731ACF-DFB7-4789-8DF6-D0A7D99A0D9F}" sibTransId="{15CB41E2-7165-4120-825A-CE5C3DBE08B4}"/>
    <dgm:cxn modelId="{F440186C-9204-464B-9864-DB639CCC7C7D}" type="presOf" srcId="{EDA1C06F-727E-4636-8B90-5A4C36F61247}" destId="{8DF47332-6338-49FA-96F5-DC07A6EA1995}" srcOrd="1" destOrd="0" presId="urn:microsoft.com/office/officeart/2005/8/layout/list1"/>
    <dgm:cxn modelId="{625CC875-261C-439C-87CD-0D8563B6DEA5}" type="presOf" srcId="{B8E6E2AB-099E-415C-8469-8D654D4AC73B}" destId="{D1097A02-0C2B-430B-A41D-4B2B91045BDA}" srcOrd="0" destOrd="0" presId="urn:microsoft.com/office/officeart/2005/8/layout/list1"/>
    <dgm:cxn modelId="{81CA867A-0B69-4639-AB1E-2C26827A9C78}" srcId="{B8E6E2AB-099E-415C-8469-8D654D4AC73B}" destId="{9E137C64-2AA7-4B3E-A63E-49141CB06375}" srcOrd="3" destOrd="0" parTransId="{69EDB4FF-44E7-4CD8-B57B-BD154BDAA232}" sibTransId="{6FD3A41D-F00C-4E10-BFE8-FEA23D05151D}"/>
    <dgm:cxn modelId="{37CA4B7F-A867-4462-888C-803F309A35EF}" type="presOf" srcId="{7C361315-F80B-4FDA-9B39-59A97064B5AB}" destId="{9A4A88AD-DCB5-4107-8615-52B82D65248D}" srcOrd="1" destOrd="0" presId="urn:microsoft.com/office/officeart/2005/8/layout/list1"/>
    <dgm:cxn modelId="{56BBE780-1C0F-4BBE-8A54-D2C27CF28023}" type="presOf" srcId="{BFE8E05D-4A06-4A8A-8BAA-949F259DD94F}" destId="{0B13CDC9-34A6-43B2-9C22-A95AF6277239}" srcOrd="1" destOrd="0" presId="urn:microsoft.com/office/officeart/2005/8/layout/list1"/>
    <dgm:cxn modelId="{D15AF384-DB65-4945-A129-FEAC40FEBEEB}" type="presOf" srcId="{9D8864A5-B5CC-4B29-A98E-FBF598F42D5E}" destId="{CAE37D0A-83D9-42CF-826A-D968A88F1F62}" srcOrd="1" destOrd="0" presId="urn:microsoft.com/office/officeart/2005/8/layout/list1"/>
    <dgm:cxn modelId="{CF0F8A8A-5371-4B6D-A624-B990CA273779}" type="presOf" srcId="{EDA1C06F-727E-4636-8B90-5A4C36F61247}" destId="{7DEB50C4-251E-452A-A7C1-26D1F14C2294}" srcOrd="0" destOrd="0" presId="urn:microsoft.com/office/officeart/2005/8/layout/list1"/>
    <dgm:cxn modelId="{3B8E8591-6F5E-430F-9671-0F70766741C7}" type="presOf" srcId="{39DE1859-2D2D-4EAC-B6C0-0F1B0310CEF6}" destId="{B430F3F3-C1D0-41E1-898A-2F867825F6FA}" srcOrd="1" destOrd="0" presId="urn:microsoft.com/office/officeart/2005/8/layout/list1"/>
    <dgm:cxn modelId="{C05B5FD4-3446-4C20-A56D-B48AC69A54DD}" srcId="{B8E6E2AB-099E-415C-8469-8D654D4AC73B}" destId="{9D8864A5-B5CC-4B29-A98E-FBF598F42D5E}" srcOrd="1" destOrd="0" parTransId="{99F7AC04-5A89-40FF-89E5-A96A37BB267C}" sibTransId="{D6656B55-6666-4D67-B18A-07F1E7EAC2B4}"/>
    <dgm:cxn modelId="{B748A3E4-8AFD-41D9-B917-5903D9E255E3}" type="presOf" srcId="{BFE8E05D-4A06-4A8A-8BAA-949F259DD94F}" destId="{49BA7279-1695-4359-8D25-BA2E971345D9}" srcOrd="0" destOrd="0" presId="urn:microsoft.com/office/officeart/2005/8/layout/list1"/>
    <dgm:cxn modelId="{23FFC6FF-D3AD-429F-A307-9F83B1968416}" srcId="{B8E6E2AB-099E-415C-8469-8D654D4AC73B}" destId="{BFE8E05D-4A06-4A8A-8BAA-949F259DD94F}" srcOrd="2" destOrd="0" parTransId="{15B39BF8-83AC-4D88-874D-D41119676D9A}" sibTransId="{720280F2-CDD3-4722-BC3F-8A325A9CC501}"/>
    <dgm:cxn modelId="{1DEC5D14-CBEA-4EE0-9802-DB138AB2B8F9}" type="presParOf" srcId="{D1097A02-0C2B-430B-A41D-4B2B91045BDA}" destId="{D0FA6F76-EE1D-466A-90F6-4BE0159CB209}" srcOrd="0" destOrd="0" presId="urn:microsoft.com/office/officeart/2005/8/layout/list1"/>
    <dgm:cxn modelId="{3A48D5C1-2EDB-4900-B358-DB48D6D61B83}" type="presParOf" srcId="{D0FA6F76-EE1D-466A-90F6-4BE0159CB209}" destId="{8974B3A9-547B-4845-89DE-043CA9DD0D0F}" srcOrd="0" destOrd="0" presId="urn:microsoft.com/office/officeart/2005/8/layout/list1"/>
    <dgm:cxn modelId="{185658AC-38D3-405C-8F2E-D747C5A08275}" type="presParOf" srcId="{D0FA6F76-EE1D-466A-90F6-4BE0159CB209}" destId="{9A4A88AD-DCB5-4107-8615-52B82D65248D}" srcOrd="1" destOrd="0" presId="urn:microsoft.com/office/officeart/2005/8/layout/list1"/>
    <dgm:cxn modelId="{38EE3146-EBA3-4BC3-B7FA-DB239E84AC9A}" type="presParOf" srcId="{D1097A02-0C2B-430B-A41D-4B2B91045BDA}" destId="{0ECA0FA5-6946-4184-97BF-AE2D84B13AD9}" srcOrd="1" destOrd="0" presId="urn:microsoft.com/office/officeart/2005/8/layout/list1"/>
    <dgm:cxn modelId="{FE4C6B19-7224-45CC-A1F2-7D0B6231044E}" type="presParOf" srcId="{D1097A02-0C2B-430B-A41D-4B2B91045BDA}" destId="{0F43170A-6C2A-4629-8037-9DE9B84BD81A}" srcOrd="2" destOrd="0" presId="urn:microsoft.com/office/officeart/2005/8/layout/list1"/>
    <dgm:cxn modelId="{B0876EDF-D0CF-483E-A724-A637AC51C572}" type="presParOf" srcId="{D1097A02-0C2B-430B-A41D-4B2B91045BDA}" destId="{0D26B849-B4AA-4739-8394-C7B17EC769EE}" srcOrd="3" destOrd="0" presId="urn:microsoft.com/office/officeart/2005/8/layout/list1"/>
    <dgm:cxn modelId="{AC9EC819-DE70-4508-8EBC-53A51DA595DF}" type="presParOf" srcId="{D1097A02-0C2B-430B-A41D-4B2B91045BDA}" destId="{2A36696E-3E82-41BF-A9E2-6486F26FC6FA}" srcOrd="4" destOrd="0" presId="urn:microsoft.com/office/officeart/2005/8/layout/list1"/>
    <dgm:cxn modelId="{7A61759C-66D1-40F5-AC36-97105C845AD4}" type="presParOf" srcId="{2A36696E-3E82-41BF-A9E2-6486F26FC6FA}" destId="{9DA7B1FA-60B5-429B-BBBB-EB1EC78EDC20}" srcOrd="0" destOrd="0" presId="urn:microsoft.com/office/officeart/2005/8/layout/list1"/>
    <dgm:cxn modelId="{D3D754A1-259F-4B54-A71E-F007EBD763CC}" type="presParOf" srcId="{2A36696E-3E82-41BF-A9E2-6486F26FC6FA}" destId="{CAE37D0A-83D9-42CF-826A-D968A88F1F62}" srcOrd="1" destOrd="0" presId="urn:microsoft.com/office/officeart/2005/8/layout/list1"/>
    <dgm:cxn modelId="{DDA69985-E44E-4ECB-818F-7B7A22C87DF7}" type="presParOf" srcId="{D1097A02-0C2B-430B-A41D-4B2B91045BDA}" destId="{7A3161D0-7694-4812-B660-06D890852BAA}" srcOrd="5" destOrd="0" presId="urn:microsoft.com/office/officeart/2005/8/layout/list1"/>
    <dgm:cxn modelId="{7405EA73-AACB-4DFD-9E6D-783F2FEF958B}" type="presParOf" srcId="{D1097A02-0C2B-430B-A41D-4B2B91045BDA}" destId="{D7C6E5B1-E355-4C2A-A364-C00450E8BD3B}" srcOrd="6" destOrd="0" presId="urn:microsoft.com/office/officeart/2005/8/layout/list1"/>
    <dgm:cxn modelId="{F0C9518A-69C5-436F-975A-9F8D8192BCAF}" type="presParOf" srcId="{D1097A02-0C2B-430B-A41D-4B2B91045BDA}" destId="{BE7D879B-27D6-467D-840E-25F7122F3361}" srcOrd="7" destOrd="0" presId="urn:microsoft.com/office/officeart/2005/8/layout/list1"/>
    <dgm:cxn modelId="{235EA6ED-76C7-428F-B242-1E3FE9BCEB8B}" type="presParOf" srcId="{D1097A02-0C2B-430B-A41D-4B2B91045BDA}" destId="{E7CEF872-1A85-42D7-B524-1234F2C917EB}" srcOrd="8" destOrd="0" presId="urn:microsoft.com/office/officeart/2005/8/layout/list1"/>
    <dgm:cxn modelId="{083AB52C-E3EC-41B2-A02E-871E16024880}" type="presParOf" srcId="{E7CEF872-1A85-42D7-B524-1234F2C917EB}" destId="{49BA7279-1695-4359-8D25-BA2E971345D9}" srcOrd="0" destOrd="0" presId="urn:microsoft.com/office/officeart/2005/8/layout/list1"/>
    <dgm:cxn modelId="{2434B40B-C810-475C-A36E-76F08294A900}" type="presParOf" srcId="{E7CEF872-1A85-42D7-B524-1234F2C917EB}" destId="{0B13CDC9-34A6-43B2-9C22-A95AF6277239}" srcOrd="1" destOrd="0" presId="urn:microsoft.com/office/officeart/2005/8/layout/list1"/>
    <dgm:cxn modelId="{B40F0C14-4AD0-4254-98CC-16E2ED8085B3}" type="presParOf" srcId="{D1097A02-0C2B-430B-A41D-4B2B91045BDA}" destId="{E7F6002D-78AA-4FE4-833A-A1DAA6452D29}" srcOrd="9" destOrd="0" presId="urn:microsoft.com/office/officeart/2005/8/layout/list1"/>
    <dgm:cxn modelId="{C5ABB6F3-5824-4418-A2C5-0EA5707D6BEA}" type="presParOf" srcId="{D1097A02-0C2B-430B-A41D-4B2B91045BDA}" destId="{036930C7-B463-4A38-B975-627C663420C4}" srcOrd="10" destOrd="0" presId="urn:microsoft.com/office/officeart/2005/8/layout/list1"/>
    <dgm:cxn modelId="{24CB40BC-6399-4213-87A9-F65677CD35F1}" type="presParOf" srcId="{D1097A02-0C2B-430B-A41D-4B2B91045BDA}" destId="{B72385F2-A6A6-49C8-A84C-5057B2F68362}" srcOrd="11" destOrd="0" presId="urn:microsoft.com/office/officeart/2005/8/layout/list1"/>
    <dgm:cxn modelId="{6C77F23D-A19D-408E-AB60-BAE480FBA036}" type="presParOf" srcId="{D1097A02-0C2B-430B-A41D-4B2B91045BDA}" destId="{6538BFE2-DE9B-4C76-8DCC-AD635BBC18EC}" srcOrd="12" destOrd="0" presId="urn:microsoft.com/office/officeart/2005/8/layout/list1"/>
    <dgm:cxn modelId="{B8135ECF-D0B2-4008-9977-29DDCFC17AF4}" type="presParOf" srcId="{6538BFE2-DE9B-4C76-8DCC-AD635BBC18EC}" destId="{925F7616-96E6-43EF-B9C1-A6876DDBAE3E}" srcOrd="0" destOrd="0" presId="urn:microsoft.com/office/officeart/2005/8/layout/list1"/>
    <dgm:cxn modelId="{01473A37-0BE8-492D-95FF-8C33822581E0}" type="presParOf" srcId="{6538BFE2-DE9B-4C76-8DCC-AD635BBC18EC}" destId="{41CCF82D-EC31-42E4-A9AA-734992F6DD75}" srcOrd="1" destOrd="0" presId="urn:microsoft.com/office/officeart/2005/8/layout/list1"/>
    <dgm:cxn modelId="{CEDE141A-27BE-48C8-BF09-BFA70557F853}" type="presParOf" srcId="{D1097A02-0C2B-430B-A41D-4B2B91045BDA}" destId="{05D9A272-4A5D-4851-BA0E-743DCC6EB8FC}" srcOrd="13" destOrd="0" presId="urn:microsoft.com/office/officeart/2005/8/layout/list1"/>
    <dgm:cxn modelId="{03DF896D-7628-4860-82A0-A7FE792B679A}" type="presParOf" srcId="{D1097A02-0C2B-430B-A41D-4B2B91045BDA}" destId="{066BBD3B-3280-4EB9-826C-ABCB65A19825}" srcOrd="14" destOrd="0" presId="urn:microsoft.com/office/officeart/2005/8/layout/list1"/>
    <dgm:cxn modelId="{F08E6648-CBF0-460B-95F1-09106F8ABA51}" type="presParOf" srcId="{D1097A02-0C2B-430B-A41D-4B2B91045BDA}" destId="{95EEA891-A0FC-4DBF-B89D-4C3923E30CC1}" srcOrd="15" destOrd="0" presId="urn:microsoft.com/office/officeart/2005/8/layout/list1"/>
    <dgm:cxn modelId="{3A7D48A4-315A-4CB3-A897-B0201E9F086D}" type="presParOf" srcId="{D1097A02-0C2B-430B-A41D-4B2B91045BDA}" destId="{AE3AA22D-422E-4EA9-B5F9-1CE8EFEAAD3C}" srcOrd="16" destOrd="0" presId="urn:microsoft.com/office/officeart/2005/8/layout/list1"/>
    <dgm:cxn modelId="{BF45CFFA-0881-4382-AE30-33DA9C48B124}" type="presParOf" srcId="{AE3AA22D-422E-4EA9-B5F9-1CE8EFEAAD3C}" destId="{7DEB50C4-251E-452A-A7C1-26D1F14C2294}" srcOrd="0" destOrd="0" presId="urn:microsoft.com/office/officeart/2005/8/layout/list1"/>
    <dgm:cxn modelId="{7ABA455C-02AB-4C8D-9245-46C2D3F8EBD5}" type="presParOf" srcId="{AE3AA22D-422E-4EA9-B5F9-1CE8EFEAAD3C}" destId="{8DF47332-6338-49FA-96F5-DC07A6EA1995}" srcOrd="1" destOrd="0" presId="urn:microsoft.com/office/officeart/2005/8/layout/list1"/>
    <dgm:cxn modelId="{F9F11B2D-2566-47FE-BBB7-6EC6DA77AEF2}" type="presParOf" srcId="{D1097A02-0C2B-430B-A41D-4B2B91045BDA}" destId="{60732C9C-7757-4C9C-B799-5EC38453DFB0}" srcOrd="17" destOrd="0" presId="urn:microsoft.com/office/officeart/2005/8/layout/list1"/>
    <dgm:cxn modelId="{0E12EA9A-1050-4112-B328-8905DE05DC43}" type="presParOf" srcId="{D1097A02-0C2B-430B-A41D-4B2B91045BDA}" destId="{B6670667-37B8-49B6-9A23-88098635CA49}" srcOrd="18" destOrd="0" presId="urn:microsoft.com/office/officeart/2005/8/layout/list1"/>
    <dgm:cxn modelId="{A6CF35BA-E8FE-4A3D-B6CB-9FEEB88F3B96}" type="presParOf" srcId="{D1097A02-0C2B-430B-A41D-4B2B91045BDA}" destId="{FC518446-34E0-459F-BF6B-B8EAF452325A}" srcOrd="19" destOrd="0" presId="urn:microsoft.com/office/officeart/2005/8/layout/list1"/>
    <dgm:cxn modelId="{104D0462-4959-4E67-83AF-88D23FC84AB8}" type="presParOf" srcId="{D1097A02-0C2B-430B-A41D-4B2B91045BDA}" destId="{05E20902-8EE5-4B2E-B5B2-7CA0A8D2E574}" srcOrd="20" destOrd="0" presId="urn:microsoft.com/office/officeart/2005/8/layout/list1"/>
    <dgm:cxn modelId="{37AC5E29-D1AD-4179-9098-DE6F3F1EE7F4}" type="presParOf" srcId="{05E20902-8EE5-4B2E-B5B2-7CA0A8D2E574}" destId="{E3949840-99E0-4DB5-913F-D55C75606594}" srcOrd="0" destOrd="0" presId="urn:microsoft.com/office/officeart/2005/8/layout/list1"/>
    <dgm:cxn modelId="{0898B38C-99B2-4156-BA8F-0863B3AAC8AA}" type="presParOf" srcId="{05E20902-8EE5-4B2E-B5B2-7CA0A8D2E574}" destId="{B430F3F3-C1D0-41E1-898A-2F867825F6FA}" srcOrd="1" destOrd="0" presId="urn:microsoft.com/office/officeart/2005/8/layout/list1"/>
    <dgm:cxn modelId="{8939EFA6-4C84-4646-A758-B37C4DE4D89E}" type="presParOf" srcId="{D1097A02-0C2B-430B-A41D-4B2B91045BDA}" destId="{8ACFCF77-106F-4B48-BC1A-90BE81CC11E0}" srcOrd="21" destOrd="0" presId="urn:microsoft.com/office/officeart/2005/8/layout/list1"/>
    <dgm:cxn modelId="{D04A7AD6-3A63-4521-BE09-BC32B41F24E5}" type="presParOf" srcId="{D1097A02-0C2B-430B-A41D-4B2B91045BDA}" destId="{567BC3A2-C342-43CC-AA8A-591D398FD0C6}" srcOrd="22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2326BB-B0DA-47E4-9788-29C347179A4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0"/>
      <dgm:spPr/>
    </dgm:pt>
    <dgm:pt modelId="{255FDF60-04AE-4660-9F11-FDCBD5150837}">
      <dgm:prSet phldrT="[Текст]" phldr="1"/>
      <dgm:spPr/>
      <dgm:t>
        <a:bodyPr/>
        <a:lstStyle/>
        <a:p>
          <a:endParaRPr lang="uk-UA"/>
        </a:p>
      </dgm:t>
    </dgm:pt>
    <dgm:pt modelId="{AD1BA3A0-D7F2-4915-9877-1976B189F9ED}" type="parTrans" cxnId="{415BDD27-51D4-4608-A446-E076D6DD7972}">
      <dgm:prSet/>
      <dgm:spPr/>
      <dgm:t>
        <a:bodyPr/>
        <a:lstStyle/>
        <a:p>
          <a:endParaRPr lang="uk-UA"/>
        </a:p>
      </dgm:t>
    </dgm:pt>
    <dgm:pt modelId="{8193BC7D-1B0D-4B91-8ED5-D96D992F5D82}" type="sibTrans" cxnId="{415BDD27-51D4-4608-A446-E076D6DD7972}">
      <dgm:prSet/>
      <dgm:spPr/>
      <dgm:t>
        <a:bodyPr/>
        <a:lstStyle/>
        <a:p>
          <a:endParaRPr lang="uk-UA"/>
        </a:p>
      </dgm:t>
    </dgm:pt>
    <dgm:pt modelId="{56ABB983-04F7-40F2-A00E-4E6D6B6F76FA}">
      <dgm:prSet phldrT="[Текст]" phldr="1"/>
      <dgm:spPr/>
      <dgm:t>
        <a:bodyPr/>
        <a:lstStyle/>
        <a:p>
          <a:endParaRPr lang="uk-UA"/>
        </a:p>
      </dgm:t>
    </dgm:pt>
    <dgm:pt modelId="{6F0AC54B-6257-4F46-B2E6-52996DA2192E}" type="parTrans" cxnId="{9D42B732-F2A4-4926-80A5-071A1C9EF8E0}">
      <dgm:prSet/>
      <dgm:spPr/>
      <dgm:t>
        <a:bodyPr/>
        <a:lstStyle/>
        <a:p>
          <a:endParaRPr lang="uk-UA"/>
        </a:p>
      </dgm:t>
    </dgm:pt>
    <dgm:pt modelId="{672606BF-E647-4AE9-A5F0-13B55718463E}" type="sibTrans" cxnId="{9D42B732-F2A4-4926-80A5-071A1C9EF8E0}">
      <dgm:prSet/>
      <dgm:spPr/>
      <dgm:t>
        <a:bodyPr/>
        <a:lstStyle/>
        <a:p>
          <a:endParaRPr lang="uk-UA"/>
        </a:p>
      </dgm:t>
    </dgm:pt>
    <dgm:pt modelId="{1A5887FF-D8FF-44C6-99E7-BA5265A56EE3}">
      <dgm:prSet phldrT="[Текст]" phldr="1"/>
      <dgm:spPr/>
      <dgm:t>
        <a:bodyPr/>
        <a:lstStyle/>
        <a:p>
          <a:endParaRPr lang="uk-UA"/>
        </a:p>
      </dgm:t>
    </dgm:pt>
    <dgm:pt modelId="{B5679B70-CCF4-4BDD-B412-129C446AF193}" type="parTrans" cxnId="{A8991942-1530-4ACC-8ECD-272A04F035EB}">
      <dgm:prSet/>
      <dgm:spPr/>
      <dgm:t>
        <a:bodyPr/>
        <a:lstStyle/>
        <a:p>
          <a:endParaRPr lang="uk-UA"/>
        </a:p>
      </dgm:t>
    </dgm:pt>
    <dgm:pt modelId="{05507880-ED08-4228-A4A9-3D2428261FE1}" type="sibTrans" cxnId="{A8991942-1530-4ACC-8ECD-272A04F035EB}">
      <dgm:prSet/>
      <dgm:spPr/>
      <dgm:t>
        <a:bodyPr/>
        <a:lstStyle/>
        <a:p>
          <a:endParaRPr lang="uk-UA"/>
        </a:p>
      </dgm:t>
    </dgm:pt>
    <dgm:pt modelId="{5A1EF552-F11F-4881-AD9E-044C1A7A3A68}" type="pres">
      <dgm:prSet presAssocID="{172326BB-B0DA-47E4-9788-29C347179A49}" presName="linearFlow" presStyleCnt="0">
        <dgm:presLayoutVars>
          <dgm:dir/>
          <dgm:resizeHandles val="exact"/>
        </dgm:presLayoutVars>
      </dgm:prSet>
      <dgm:spPr/>
    </dgm:pt>
    <dgm:pt modelId="{32FE9BB8-6B13-4533-81C2-7B5D54061E89}" type="pres">
      <dgm:prSet presAssocID="{255FDF60-04AE-4660-9F11-FDCBD5150837}" presName="composite" presStyleCnt="0"/>
      <dgm:spPr/>
    </dgm:pt>
    <dgm:pt modelId="{DD9D9A3B-6E78-43B0-AD6C-75B8AE56B555}" type="pres">
      <dgm:prSet presAssocID="{255FDF60-04AE-4660-9F11-FDCBD5150837}" presName="imgShp" presStyleLbl="fgImgPlace1" presStyleIdx="0" presStyleCnt="3"/>
      <dgm:spPr/>
    </dgm:pt>
    <dgm:pt modelId="{4D0D136A-FC2A-4104-9649-90F339304927}" type="pres">
      <dgm:prSet presAssocID="{255FDF60-04AE-4660-9F11-FDCBD5150837}" presName="txShp" presStyleLbl="node1" presStyleIdx="0" presStyleCnt="3">
        <dgm:presLayoutVars>
          <dgm:bulletEnabled val="1"/>
        </dgm:presLayoutVars>
      </dgm:prSet>
      <dgm:spPr/>
    </dgm:pt>
    <dgm:pt modelId="{5DAA3A48-24F1-4F06-B51A-F61B9A3BAACE}" type="pres">
      <dgm:prSet presAssocID="{8193BC7D-1B0D-4B91-8ED5-D96D992F5D82}" presName="spacing" presStyleCnt="0"/>
      <dgm:spPr/>
    </dgm:pt>
    <dgm:pt modelId="{D5FEF300-AEF2-40DB-B863-786DEEB337D2}" type="pres">
      <dgm:prSet presAssocID="{56ABB983-04F7-40F2-A00E-4E6D6B6F76FA}" presName="composite" presStyleCnt="0"/>
      <dgm:spPr/>
    </dgm:pt>
    <dgm:pt modelId="{3E0FDE5C-13D8-4998-904E-1D57E8C6DE00}" type="pres">
      <dgm:prSet presAssocID="{56ABB983-04F7-40F2-A00E-4E6D6B6F76FA}" presName="imgShp" presStyleLbl="fgImgPlace1" presStyleIdx="1" presStyleCnt="3"/>
      <dgm:spPr/>
    </dgm:pt>
    <dgm:pt modelId="{7D2E9628-5393-4662-ABC4-04309FD6DE88}" type="pres">
      <dgm:prSet presAssocID="{56ABB983-04F7-40F2-A00E-4E6D6B6F76FA}" presName="txShp" presStyleLbl="node1" presStyleIdx="1" presStyleCnt="3">
        <dgm:presLayoutVars>
          <dgm:bulletEnabled val="1"/>
        </dgm:presLayoutVars>
      </dgm:prSet>
      <dgm:spPr/>
    </dgm:pt>
    <dgm:pt modelId="{C1B2DB68-1964-430C-BE4D-EEACB193745A}" type="pres">
      <dgm:prSet presAssocID="{672606BF-E647-4AE9-A5F0-13B55718463E}" presName="spacing" presStyleCnt="0"/>
      <dgm:spPr/>
    </dgm:pt>
    <dgm:pt modelId="{083B139C-CDAD-4B12-B0AD-1BE2AC16E10E}" type="pres">
      <dgm:prSet presAssocID="{1A5887FF-D8FF-44C6-99E7-BA5265A56EE3}" presName="composite" presStyleCnt="0"/>
      <dgm:spPr/>
    </dgm:pt>
    <dgm:pt modelId="{67645191-DB02-411F-AB54-D39568C2A39D}" type="pres">
      <dgm:prSet presAssocID="{1A5887FF-D8FF-44C6-99E7-BA5265A56EE3}" presName="imgShp" presStyleLbl="fgImgPlace1" presStyleIdx="2" presStyleCnt="3"/>
      <dgm:spPr/>
    </dgm:pt>
    <dgm:pt modelId="{E16A703D-C4F1-4B9F-A367-8F6849822E24}" type="pres">
      <dgm:prSet presAssocID="{1A5887FF-D8FF-44C6-99E7-BA5265A56EE3}" presName="txShp" presStyleLbl="node1" presStyleIdx="2" presStyleCnt="3">
        <dgm:presLayoutVars>
          <dgm:bulletEnabled val="1"/>
        </dgm:presLayoutVars>
      </dgm:prSet>
      <dgm:spPr/>
    </dgm:pt>
  </dgm:ptLst>
  <dgm:cxnLst>
    <dgm:cxn modelId="{415BDD27-51D4-4608-A446-E076D6DD7972}" srcId="{172326BB-B0DA-47E4-9788-29C347179A49}" destId="{255FDF60-04AE-4660-9F11-FDCBD5150837}" srcOrd="0" destOrd="0" parTransId="{AD1BA3A0-D7F2-4915-9877-1976B189F9ED}" sibTransId="{8193BC7D-1B0D-4B91-8ED5-D96D992F5D82}"/>
    <dgm:cxn modelId="{9D42B732-F2A4-4926-80A5-071A1C9EF8E0}" srcId="{172326BB-B0DA-47E4-9788-29C347179A49}" destId="{56ABB983-04F7-40F2-A00E-4E6D6B6F76FA}" srcOrd="1" destOrd="0" parTransId="{6F0AC54B-6257-4F46-B2E6-52996DA2192E}" sibTransId="{672606BF-E647-4AE9-A5F0-13B55718463E}"/>
    <dgm:cxn modelId="{A8991942-1530-4ACC-8ECD-272A04F035EB}" srcId="{172326BB-B0DA-47E4-9788-29C347179A49}" destId="{1A5887FF-D8FF-44C6-99E7-BA5265A56EE3}" srcOrd="2" destOrd="0" parTransId="{B5679B70-CCF4-4BDD-B412-129C446AF193}" sibTransId="{05507880-ED08-4228-A4A9-3D2428261FE1}"/>
    <dgm:cxn modelId="{F1EC3543-AC8F-4390-8115-B89F51096B2F}" type="presOf" srcId="{1A5887FF-D8FF-44C6-99E7-BA5265A56EE3}" destId="{E16A703D-C4F1-4B9F-A367-8F6849822E24}" srcOrd="0" destOrd="0" presId="urn:microsoft.com/office/officeart/2005/8/layout/vList3"/>
    <dgm:cxn modelId="{C459AFB2-D75C-4C56-A997-33E0C1FA4341}" type="presOf" srcId="{255FDF60-04AE-4660-9F11-FDCBD5150837}" destId="{4D0D136A-FC2A-4104-9649-90F339304927}" srcOrd="0" destOrd="0" presId="urn:microsoft.com/office/officeart/2005/8/layout/vList3"/>
    <dgm:cxn modelId="{F3BFCABA-BB69-41FE-AC93-843F192C0C3A}" type="presOf" srcId="{56ABB983-04F7-40F2-A00E-4E6D6B6F76FA}" destId="{7D2E9628-5393-4662-ABC4-04309FD6DE88}" srcOrd="0" destOrd="0" presId="urn:microsoft.com/office/officeart/2005/8/layout/vList3"/>
    <dgm:cxn modelId="{8FB599C4-1A2A-4D8F-A281-E5EFEC2884AA}" type="presOf" srcId="{172326BB-B0DA-47E4-9788-29C347179A49}" destId="{5A1EF552-F11F-4881-AD9E-044C1A7A3A68}" srcOrd="0" destOrd="0" presId="urn:microsoft.com/office/officeart/2005/8/layout/vList3"/>
    <dgm:cxn modelId="{3312F7BE-9329-4E9E-B860-E8FF593503A6}" type="presParOf" srcId="{5A1EF552-F11F-4881-AD9E-044C1A7A3A68}" destId="{32FE9BB8-6B13-4533-81C2-7B5D54061E89}" srcOrd="0" destOrd="0" presId="urn:microsoft.com/office/officeart/2005/8/layout/vList3"/>
    <dgm:cxn modelId="{800DC8C4-0340-44E2-B471-AC8A5F3415B5}" type="presParOf" srcId="{32FE9BB8-6B13-4533-81C2-7B5D54061E89}" destId="{DD9D9A3B-6E78-43B0-AD6C-75B8AE56B555}" srcOrd="0" destOrd="0" presId="urn:microsoft.com/office/officeart/2005/8/layout/vList3"/>
    <dgm:cxn modelId="{1FB3FB9D-3A14-40CA-866C-B6CB747AFA73}" type="presParOf" srcId="{32FE9BB8-6B13-4533-81C2-7B5D54061E89}" destId="{4D0D136A-FC2A-4104-9649-90F339304927}" srcOrd="1" destOrd="0" presId="urn:microsoft.com/office/officeart/2005/8/layout/vList3"/>
    <dgm:cxn modelId="{C43758D7-4C44-4C90-95B5-C63656419020}" type="presParOf" srcId="{5A1EF552-F11F-4881-AD9E-044C1A7A3A68}" destId="{5DAA3A48-24F1-4F06-B51A-F61B9A3BAACE}" srcOrd="1" destOrd="0" presId="urn:microsoft.com/office/officeart/2005/8/layout/vList3"/>
    <dgm:cxn modelId="{BDAF26E7-0AE3-41F4-963C-E529ACD8D2F6}" type="presParOf" srcId="{5A1EF552-F11F-4881-AD9E-044C1A7A3A68}" destId="{D5FEF300-AEF2-40DB-B863-786DEEB337D2}" srcOrd="2" destOrd="0" presId="urn:microsoft.com/office/officeart/2005/8/layout/vList3"/>
    <dgm:cxn modelId="{D2B8AFF9-4070-4A27-A1C2-4C8A8A2F3353}" type="presParOf" srcId="{D5FEF300-AEF2-40DB-B863-786DEEB337D2}" destId="{3E0FDE5C-13D8-4998-904E-1D57E8C6DE00}" srcOrd="0" destOrd="0" presId="urn:microsoft.com/office/officeart/2005/8/layout/vList3"/>
    <dgm:cxn modelId="{1C047E00-CDEA-4735-83F1-B2588229327A}" type="presParOf" srcId="{D5FEF300-AEF2-40DB-B863-786DEEB337D2}" destId="{7D2E9628-5393-4662-ABC4-04309FD6DE88}" srcOrd="1" destOrd="0" presId="urn:microsoft.com/office/officeart/2005/8/layout/vList3"/>
    <dgm:cxn modelId="{2C9BADFF-61C2-48DF-81D4-E07CD416F04D}" type="presParOf" srcId="{5A1EF552-F11F-4881-AD9E-044C1A7A3A68}" destId="{C1B2DB68-1964-430C-BE4D-EEACB193745A}" srcOrd="3" destOrd="0" presId="urn:microsoft.com/office/officeart/2005/8/layout/vList3"/>
    <dgm:cxn modelId="{3AFA7AFD-ADC4-45FA-9491-098FA51FBB72}" type="presParOf" srcId="{5A1EF552-F11F-4881-AD9E-044C1A7A3A68}" destId="{083B139C-CDAD-4B12-B0AD-1BE2AC16E10E}" srcOrd="4" destOrd="0" presId="urn:microsoft.com/office/officeart/2005/8/layout/vList3"/>
    <dgm:cxn modelId="{20ED34B6-2740-4A4B-A13F-A7C46BA7B5F0}" type="presParOf" srcId="{083B139C-CDAD-4B12-B0AD-1BE2AC16E10E}" destId="{67645191-DB02-411F-AB54-D39568C2A39D}" srcOrd="0" destOrd="0" presId="urn:microsoft.com/office/officeart/2005/8/layout/vList3"/>
    <dgm:cxn modelId="{4A946807-EDE4-4938-A85C-48A62BFC7122}" type="presParOf" srcId="{083B139C-CDAD-4B12-B0AD-1BE2AC16E10E}" destId="{E16A703D-C4F1-4B9F-A367-8F6849822E2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E6E2AB-099E-415C-8469-8D654D4AC73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C361315-F80B-4FDA-9B39-59A97064B5AB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Внутрішні виробничі проблеми</a:t>
          </a:r>
        </a:p>
      </dgm:t>
    </dgm:pt>
    <dgm:pt modelId="{0A4CEF79-5444-4EA7-97FC-726CF87EECB9}" type="parTrans" cxnId="{41090F34-B300-4A17-8679-BA902C4EA88E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46C9D43-332C-40E0-949C-EA6A606B51BA}" type="sibTrans" cxnId="{41090F34-B300-4A17-8679-BA902C4EA88E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D8864A5-B5CC-4B29-A98E-FBF598F42D5E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Низька спортивна база та відсутність штучного спортивного майданчику</a:t>
          </a:r>
        </a:p>
      </dgm:t>
    </dgm:pt>
    <dgm:pt modelId="{99F7AC04-5A89-40FF-89E5-A96A37BB267C}" type="parTrans" cxnId="{C05B5FD4-3446-4C20-A56D-B48AC69A54DD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6656B55-6666-4D67-B18A-07F1E7EAC2B4}" type="sibTrans" cxnId="{C05B5FD4-3446-4C20-A56D-B48AC69A54DD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FE8E05D-4A06-4A8A-8BAA-949F259DD94F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Оновлення матеріально - технічної бази навчальних кабінетів</a:t>
          </a:r>
        </a:p>
      </dgm:t>
    </dgm:pt>
    <dgm:pt modelId="{15B39BF8-83AC-4D88-874D-D41119676D9A}" type="parTrans" cxnId="{23FFC6FF-D3AD-429F-A307-9F83B196841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20280F2-CDD3-4722-BC3F-8A325A9CC501}" type="sibTrans" cxnId="{23FFC6FF-D3AD-429F-A307-9F83B196841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DA1C06F-727E-4636-8B90-5A4C36F61247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Відсутність безперешкодного доступу до навчання дітей з освітніми особливими потребами ( пандуси)</a:t>
          </a:r>
        </a:p>
      </dgm:t>
    </dgm:pt>
    <dgm:pt modelId="{1A74EFA7-BC88-413C-8B7E-8073EE1029AC}" type="parTrans" cxnId="{EDDA610F-9A3E-4712-96CF-721FA9966C5B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4195E07E-4428-4F9E-A52A-26CAFFE25537}" type="sibTrans" cxnId="{EDDA610F-9A3E-4712-96CF-721FA9966C5B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9DE1859-2D2D-4EAC-B6C0-0F1B0310CEF6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Відсутність на пришкільній території місця для відпочинку</a:t>
          </a:r>
        </a:p>
      </dgm:t>
    </dgm:pt>
    <dgm:pt modelId="{3D731ACF-DFB7-4789-8DF6-D0A7D99A0D9F}" type="parTrans" cxnId="{2F32C549-C114-4903-8DDE-65CD8267BB82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5CB41E2-7165-4120-825A-CE5C3DBE08B4}" type="sibTrans" cxnId="{2F32C549-C114-4903-8DDE-65CD8267BB82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1097A02-0C2B-430B-A41D-4B2B91045BDA}" type="pres">
      <dgm:prSet presAssocID="{B8E6E2AB-099E-415C-8469-8D654D4AC73B}" presName="linear" presStyleCnt="0">
        <dgm:presLayoutVars>
          <dgm:dir/>
          <dgm:animLvl val="lvl"/>
          <dgm:resizeHandles val="exact"/>
        </dgm:presLayoutVars>
      </dgm:prSet>
      <dgm:spPr/>
    </dgm:pt>
    <dgm:pt modelId="{D0FA6F76-EE1D-466A-90F6-4BE0159CB209}" type="pres">
      <dgm:prSet presAssocID="{7C361315-F80B-4FDA-9B39-59A97064B5AB}" presName="parentLin" presStyleCnt="0"/>
      <dgm:spPr/>
    </dgm:pt>
    <dgm:pt modelId="{8974B3A9-547B-4845-89DE-043CA9DD0D0F}" type="pres">
      <dgm:prSet presAssocID="{7C361315-F80B-4FDA-9B39-59A97064B5AB}" presName="parentLeftMargin" presStyleLbl="node1" presStyleIdx="0" presStyleCnt="5"/>
      <dgm:spPr/>
    </dgm:pt>
    <dgm:pt modelId="{9A4A88AD-DCB5-4107-8615-52B82D65248D}" type="pres">
      <dgm:prSet presAssocID="{7C361315-F80B-4FDA-9B39-59A97064B5AB}" presName="parentText" presStyleLbl="node1" presStyleIdx="0" presStyleCnt="5" custScaleX="87196">
        <dgm:presLayoutVars>
          <dgm:chMax val="0"/>
          <dgm:bulletEnabled val="1"/>
        </dgm:presLayoutVars>
      </dgm:prSet>
      <dgm:spPr>
        <a:prstGeom prst="cube">
          <a:avLst/>
        </a:prstGeom>
      </dgm:spPr>
    </dgm:pt>
    <dgm:pt modelId="{0ECA0FA5-6946-4184-97BF-AE2D84B13AD9}" type="pres">
      <dgm:prSet presAssocID="{7C361315-F80B-4FDA-9B39-59A97064B5AB}" presName="negativeSpace" presStyleCnt="0"/>
      <dgm:spPr/>
    </dgm:pt>
    <dgm:pt modelId="{0F43170A-6C2A-4629-8037-9DE9B84BD81A}" type="pres">
      <dgm:prSet presAssocID="{7C361315-F80B-4FDA-9B39-59A97064B5AB}" presName="childText" presStyleLbl="conFgAcc1" presStyleIdx="0" presStyleCnt="5">
        <dgm:presLayoutVars>
          <dgm:bulletEnabled val="1"/>
        </dgm:presLayoutVars>
      </dgm:prSet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0D26B849-B4AA-4739-8394-C7B17EC769EE}" type="pres">
      <dgm:prSet presAssocID="{046C9D43-332C-40E0-949C-EA6A606B51BA}" presName="spaceBetweenRectangles" presStyleCnt="0"/>
      <dgm:spPr/>
    </dgm:pt>
    <dgm:pt modelId="{2A36696E-3E82-41BF-A9E2-6486F26FC6FA}" type="pres">
      <dgm:prSet presAssocID="{9D8864A5-B5CC-4B29-A98E-FBF598F42D5E}" presName="parentLin" presStyleCnt="0"/>
      <dgm:spPr/>
    </dgm:pt>
    <dgm:pt modelId="{9DA7B1FA-60B5-429B-BBBB-EB1EC78EDC20}" type="pres">
      <dgm:prSet presAssocID="{9D8864A5-B5CC-4B29-A98E-FBF598F42D5E}" presName="parentLeftMargin" presStyleLbl="node1" presStyleIdx="0" presStyleCnt="5"/>
      <dgm:spPr/>
    </dgm:pt>
    <dgm:pt modelId="{CAE37D0A-83D9-42CF-826A-D968A88F1F62}" type="pres">
      <dgm:prSet presAssocID="{9D8864A5-B5CC-4B29-A98E-FBF598F42D5E}" presName="parentText" presStyleLbl="node1" presStyleIdx="1" presStyleCnt="5" custScaleX="131557">
        <dgm:presLayoutVars>
          <dgm:chMax val="0"/>
          <dgm:bulletEnabled val="1"/>
        </dgm:presLayoutVars>
      </dgm:prSet>
      <dgm:spPr>
        <a:prstGeom prst="flowChartAlternateProcess">
          <a:avLst/>
        </a:prstGeom>
      </dgm:spPr>
    </dgm:pt>
    <dgm:pt modelId="{7A3161D0-7694-4812-B660-06D890852BAA}" type="pres">
      <dgm:prSet presAssocID="{9D8864A5-B5CC-4B29-A98E-FBF598F42D5E}" presName="negativeSpace" presStyleCnt="0"/>
      <dgm:spPr/>
    </dgm:pt>
    <dgm:pt modelId="{D7C6E5B1-E355-4C2A-A364-C00450E8BD3B}" type="pres">
      <dgm:prSet presAssocID="{9D8864A5-B5CC-4B29-A98E-FBF598F42D5E}" presName="childText" presStyleLbl="conFgAcc1" presStyleIdx="1" presStyleCnt="5">
        <dgm:presLayoutVars>
          <dgm:bulletEnabled val="1"/>
        </dgm:presLayoutVars>
      </dgm:prSet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BE7D879B-27D6-467D-840E-25F7122F3361}" type="pres">
      <dgm:prSet presAssocID="{D6656B55-6666-4D67-B18A-07F1E7EAC2B4}" presName="spaceBetweenRectangles" presStyleCnt="0"/>
      <dgm:spPr/>
    </dgm:pt>
    <dgm:pt modelId="{E7CEF872-1A85-42D7-B524-1234F2C917EB}" type="pres">
      <dgm:prSet presAssocID="{BFE8E05D-4A06-4A8A-8BAA-949F259DD94F}" presName="parentLin" presStyleCnt="0"/>
      <dgm:spPr/>
    </dgm:pt>
    <dgm:pt modelId="{49BA7279-1695-4359-8D25-BA2E971345D9}" type="pres">
      <dgm:prSet presAssocID="{BFE8E05D-4A06-4A8A-8BAA-949F259DD94F}" presName="parentLeftMargin" presStyleLbl="node1" presStyleIdx="1" presStyleCnt="5"/>
      <dgm:spPr/>
    </dgm:pt>
    <dgm:pt modelId="{0B13CDC9-34A6-43B2-9C22-A95AF6277239}" type="pres">
      <dgm:prSet presAssocID="{BFE8E05D-4A06-4A8A-8BAA-949F259DD94F}" presName="parentText" presStyleLbl="node1" presStyleIdx="2" presStyleCnt="5" custScaleX="122351" custLinFactNeighborX="243" custLinFactNeighborY="3235">
        <dgm:presLayoutVars>
          <dgm:chMax val="0"/>
          <dgm:bulletEnabled val="1"/>
        </dgm:presLayoutVars>
      </dgm:prSet>
      <dgm:spPr>
        <a:prstGeom prst="cube">
          <a:avLst/>
        </a:prstGeom>
      </dgm:spPr>
    </dgm:pt>
    <dgm:pt modelId="{E7F6002D-78AA-4FE4-833A-A1DAA6452D29}" type="pres">
      <dgm:prSet presAssocID="{BFE8E05D-4A06-4A8A-8BAA-949F259DD94F}" presName="negativeSpace" presStyleCnt="0"/>
      <dgm:spPr/>
    </dgm:pt>
    <dgm:pt modelId="{036930C7-B463-4A38-B975-627C663420C4}" type="pres">
      <dgm:prSet presAssocID="{BFE8E05D-4A06-4A8A-8BAA-949F259DD94F}" presName="childText" presStyleLbl="conFgAcc1" presStyleIdx="2" presStyleCnt="5">
        <dgm:presLayoutVars>
          <dgm:bulletEnabled val="1"/>
        </dgm:presLayoutVars>
      </dgm:prSet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B72385F2-A6A6-49C8-A84C-5057B2F68362}" type="pres">
      <dgm:prSet presAssocID="{720280F2-CDD3-4722-BC3F-8A325A9CC501}" presName="spaceBetweenRectangles" presStyleCnt="0"/>
      <dgm:spPr/>
    </dgm:pt>
    <dgm:pt modelId="{AE3AA22D-422E-4EA9-B5F9-1CE8EFEAAD3C}" type="pres">
      <dgm:prSet presAssocID="{EDA1C06F-727E-4636-8B90-5A4C36F61247}" presName="parentLin" presStyleCnt="0"/>
      <dgm:spPr/>
    </dgm:pt>
    <dgm:pt modelId="{7DEB50C4-251E-452A-A7C1-26D1F14C2294}" type="pres">
      <dgm:prSet presAssocID="{EDA1C06F-727E-4636-8B90-5A4C36F61247}" presName="parentLeftMargin" presStyleLbl="node1" presStyleIdx="2" presStyleCnt="5"/>
      <dgm:spPr/>
    </dgm:pt>
    <dgm:pt modelId="{8DF47332-6338-49FA-96F5-DC07A6EA1995}" type="pres">
      <dgm:prSet presAssocID="{EDA1C06F-727E-4636-8B90-5A4C36F61247}" presName="parentText" presStyleLbl="node1" presStyleIdx="3" presStyleCnt="5" custScaleX="121710">
        <dgm:presLayoutVars>
          <dgm:chMax val="0"/>
          <dgm:bulletEnabled val="1"/>
        </dgm:presLayoutVars>
      </dgm:prSet>
      <dgm:spPr/>
    </dgm:pt>
    <dgm:pt modelId="{60732C9C-7757-4C9C-B799-5EC38453DFB0}" type="pres">
      <dgm:prSet presAssocID="{EDA1C06F-727E-4636-8B90-5A4C36F61247}" presName="negativeSpace" presStyleCnt="0"/>
      <dgm:spPr/>
    </dgm:pt>
    <dgm:pt modelId="{B6670667-37B8-49B6-9A23-88098635CA49}" type="pres">
      <dgm:prSet presAssocID="{EDA1C06F-727E-4636-8B90-5A4C36F61247}" presName="childText" presStyleLbl="conFgAcc1" presStyleIdx="3" presStyleCnt="5">
        <dgm:presLayoutVars>
          <dgm:bulletEnabled val="1"/>
        </dgm:presLayoutVars>
      </dgm:prSet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  <dgm:pt modelId="{FC518446-34E0-459F-BF6B-B8EAF452325A}" type="pres">
      <dgm:prSet presAssocID="{4195E07E-4428-4F9E-A52A-26CAFFE25537}" presName="spaceBetweenRectangles" presStyleCnt="0"/>
      <dgm:spPr/>
    </dgm:pt>
    <dgm:pt modelId="{05E20902-8EE5-4B2E-B5B2-7CA0A8D2E574}" type="pres">
      <dgm:prSet presAssocID="{39DE1859-2D2D-4EAC-B6C0-0F1B0310CEF6}" presName="parentLin" presStyleCnt="0"/>
      <dgm:spPr/>
    </dgm:pt>
    <dgm:pt modelId="{E3949840-99E0-4DB5-913F-D55C75606594}" type="pres">
      <dgm:prSet presAssocID="{39DE1859-2D2D-4EAC-B6C0-0F1B0310CEF6}" presName="parentLeftMargin" presStyleLbl="node1" presStyleIdx="3" presStyleCnt="5"/>
      <dgm:spPr/>
    </dgm:pt>
    <dgm:pt modelId="{B430F3F3-C1D0-41E1-898A-2F867825F6FA}" type="pres">
      <dgm:prSet presAssocID="{39DE1859-2D2D-4EAC-B6C0-0F1B0310CEF6}" presName="parentText" presStyleLbl="node1" presStyleIdx="4" presStyleCnt="5" custScaleX="135759">
        <dgm:presLayoutVars>
          <dgm:chMax val="0"/>
          <dgm:bulletEnabled val="1"/>
        </dgm:presLayoutVars>
      </dgm:prSet>
      <dgm:spPr>
        <a:prstGeom prst="cube">
          <a:avLst/>
        </a:prstGeom>
      </dgm:spPr>
    </dgm:pt>
    <dgm:pt modelId="{8ACFCF77-106F-4B48-BC1A-90BE81CC11E0}" type="pres">
      <dgm:prSet presAssocID="{39DE1859-2D2D-4EAC-B6C0-0F1B0310CEF6}" presName="negativeSpace" presStyleCnt="0"/>
      <dgm:spPr/>
    </dgm:pt>
    <dgm:pt modelId="{567BC3A2-C342-43CC-AA8A-591D398FD0C6}" type="pres">
      <dgm:prSet presAssocID="{39DE1859-2D2D-4EAC-B6C0-0F1B0310CEF6}" presName="childText" presStyleLbl="conFgAcc1" presStyleIdx="4" presStyleCnt="5">
        <dgm:presLayoutVars>
          <dgm:bulletEnabled val="1"/>
        </dgm:presLayoutVars>
      </dgm:prSet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</dgm:pt>
  </dgm:ptLst>
  <dgm:cxnLst>
    <dgm:cxn modelId="{EDDA610F-9A3E-4712-96CF-721FA9966C5B}" srcId="{B8E6E2AB-099E-415C-8469-8D654D4AC73B}" destId="{EDA1C06F-727E-4636-8B90-5A4C36F61247}" srcOrd="3" destOrd="0" parTransId="{1A74EFA7-BC88-413C-8B7E-8073EE1029AC}" sibTransId="{4195E07E-4428-4F9E-A52A-26CAFFE25537}"/>
    <dgm:cxn modelId="{1CDDEC16-61AE-4BD0-8942-2483EECCCE61}" type="presOf" srcId="{9D8864A5-B5CC-4B29-A98E-FBF598F42D5E}" destId="{9DA7B1FA-60B5-429B-BBBB-EB1EC78EDC20}" srcOrd="0" destOrd="0" presId="urn:microsoft.com/office/officeart/2005/8/layout/list1"/>
    <dgm:cxn modelId="{41090F34-B300-4A17-8679-BA902C4EA88E}" srcId="{B8E6E2AB-099E-415C-8469-8D654D4AC73B}" destId="{7C361315-F80B-4FDA-9B39-59A97064B5AB}" srcOrd="0" destOrd="0" parTransId="{0A4CEF79-5444-4EA7-97FC-726CF87EECB9}" sibTransId="{046C9D43-332C-40E0-949C-EA6A606B51BA}"/>
    <dgm:cxn modelId="{78337D63-BC80-403C-9997-21E7D7D2D72E}" type="presOf" srcId="{7C361315-F80B-4FDA-9B39-59A97064B5AB}" destId="{8974B3A9-547B-4845-89DE-043CA9DD0D0F}" srcOrd="0" destOrd="0" presId="urn:microsoft.com/office/officeart/2005/8/layout/list1"/>
    <dgm:cxn modelId="{99F0FB44-7218-4C5A-BB89-4E17D756F50A}" type="presOf" srcId="{39DE1859-2D2D-4EAC-B6C0-0F1B0310CEF6}" destId="{E3949840-99E0-4DB5-913F-D55C75606594}" srcOrd="0" destOrd="0" presId="urn:microsoft.com/office/officeart/2005/8/layout/list1"/>
    <dgm:cxn modelId="{2F32C549-C114-4903-8DDE-65CD8267BB82}" srcId="{B8E6E2AB-099E-415C-8469-8D654D4AC73B}" destId="{39DE1859-2D2D-4EAC-B6C0-0F1B0310CEF6}" srcOrd="4" destOrd="0" parTransId="{3D731ACF-DFB7-4789-8DF6-D0A7D99A0D9F}" sibTransId="{15CB41E2-7165-4120-825A-CE5C3DBE08B4}"/>
    <dgm:cxn modelId="{F440186C-9204-464B-9864-DB639CCC7C7D}" type="presOf" srcId="{EDA1C06F-727E-4636-8B90-5A4C36F61247}" destId="{8DF47332-6338-49FA-96F5-DC07A6EA1995}" srcOrd="1" destOrd="0" presId="urn:microsoft.com/office/officeart/2005/8/layout/list1"/>
    <dgm:cxn modelId="{625CC875-261C-439C-87CD-0D8563B6DEA5}" type="presOf" srcId="{B8E6E2AB-099E-415C-8469-8D654D4AC73B}" destId="{D1097A02-0C2B-430B-A41D-4B2B91045BDA}" srcOrd="0" destOrd="0" presId="urn:microsoft.com/office/officeart/2005/8/layout/list1"/>
    <dgm:cxn modelId="{37CA4B7F-A867-4462-888C-803F309A35EF}" type="presOf" srcId="{7C361315-F80B-4FDA-9B39-59A97064B5AB}" destId="{9A4A88AD-DCB5-4107-8615-52B82D65248D}" srcOrd="1" destOrd="0" presId="urn:microsoft.com/office/officeart/2005/8/layout/list1"/>
    <dgm:cxn modelId="{56BBE780-1C0F-4BBE-8A54-D2C27CF28023}" type="presOf" srcId="{BFE8E05D-4A06-4A8A-8BAA-949F259DD94F}" destId="{0B13CDC9-34A6-43B2-9C22-A95AF6277239}" srcOrd="1" destOrd="0" presId="urn:microsoft.com/office/officeart/2005/8/layout/list1"/>
    <dgm:cxn modelId="{D15AF384-DB65-4945-A129-FEAC40FEBEEB}" type="presOf" srcId="{9D8864A5-B5CC-4B29-A98E-FBF598F42D5E}" destId="{CAE37D0A-83D9-42CF-826A-D968A88F1F62}" srcOrd="1" destOrd="0" presId="urn:microsoft.com/office/officeart/2005/8/layout/list1"/>
    <dgm:cxn modelId="{CF0F8A8A-5371-4B6D-A624-B990CA273779}" type="presOf" srcId="{EDA1C06F-727E-4636-8B90-5A4C36F61247}" destId="{7DEB50C4-251E-452A-A7C1-26D1F14C2294}" srcOrd="0" destOrd="0" presId="urn:microsoft.com/office/officeart/2005/8/layout/list1"/>
    <dgm:cxn modelId="{3B8E8591-6F5E-430F-9671-0F70766741C7}" type="presOf" srcId="{39DE1859-2D2D-4EAC-B6C0-0F1B0310CEF6}" destId="{B430F3F3-C1D0-41E1-898A-2F867825F6FA}" srcOrd="1" destOrd="0" presId="urn:microsoft.com/office/officeart/2005/8/layout/list1"/>
    <dgm:cxn modelId="{C05B5FD4-3446-4C20-A56D-B48AC69A54DD}" srcId="{B8E6E2AB-099E-415C-8469-8D654D4AC73B}" destId="{9D8864A5-B5CC-4B29-A98E-FBF598F42D5E}" srcOrd="1" destOrd="0" parTransId="{99F7AC04-5A89-40FF-89E5-A96A37BB267C}" sibTransId="{D6656B55-6666-4D67-B18A-07F1E7EAC2B4}"/>
    <dgm:cxn modelId="{B748A3E4-8AFD-41D9-B917-5903D9E255E3}" type="presOf" srcId="{BFE8E05D-4A06-4A8A-8BAA-949F259DD94F}" destId="{49BA7279-1695-4359-8D25-BA2E971345D9}" srcOrd="0" destOrd="0" presId="urn:microsoft.com/office/officeart/2005/8/layout/list1"/>
    <dgm:cxn modelId="{23FFC6FF-D3AD-429F-A307-9F83B1968416}" srcId="{B8E6E2AB-099E-415C-8469-8D654D4AC73B}" destId="{BFE8E05D-4A06-4A8A-8BAA-949F259DD94F}" srcOrd="2" destOrd="0" parTransId="{15B39BF8-83AC-4D88-874D-D41119676D9A}" sibTransId="{720280F2-CDD3-4722-BC3F-8A325A9CC501}"/>
    <dgm:cxn modelId="{1DEC5D14-CBEA-4EE0-9802-DB138AB2B8F9}" type="presParOf" srcId="{D1097A02-0C2B-430B-A41D-4B2B91045BDA}" destId="{D0FA6F76-EE1D-466A-90F6-4BE0159CB209}" srcOrd="0" destOrd="0" presId="urn:microsoft.com/office/officeart/2005/8/layout/list1"/>
    <dgm:cxn modelId="{3A48D5C1-2EDB-4900-B358-DB48D6D61B83}" type="presParOf" srcId="{D0FA6F76-EE1D-466A-90F6-4BE0159CB209}" destId="{8974B3A9-547B-4845-89DE-043CA9DD0D0F}" srcOrd="0" destOrd="0" presId="urn:microsoft.com/office/officeart/2005/8/layout/list1"/>
    <dgm:cxn modelId="{185658AC-38D3-405C-8F2E-D747C5A08275}" type="presParOf" srcId="{D0FA6F76-EE1D-466A-90F6-4BE0159CB209}" destId="{9A4A88AD-DCB5-4107-8615-52B82D65248D}" srcOrd="1" destOrd="0" presId="urn:microsoft.com/office/officeart/2005/8/layout/list1"/>
    <dgm:cxn modelId="{38EE3146-EBA3-4BC3-B7FA-DB239E84AC9A}" type="presParOf" srcId="{D1097A02-0C2B-430B-A41D-4B2B91045BDA}" destId="{0ECA0FA5-6946-4184-97BF-AE2D84B13AD9}" srcOrd="1" destOrd="0" presId="urn:microsoft.com/office/officeart/2005/8/layout/list1"/>
    <dgm:cxn modelId="{FE4C6B19-7224-45CC-A1F2-7D0B6231044E}" type="presParOf" srcId="{D1097A02-0C2B-430B-A41D-4B2B91045BDA}" destId="{0F43170A-6C2A-4629-8037-9DE9B84BD81A}" srcOrd="2" destOrd="0" presId="urn:microsoft.com/office/officeart/2005/8/layout/list1"/>
    <dgm:cxn modelId="{B0876EDF-D0CF-483E-A724-A637AC51C572}" type="presParOf" srcId="{D1097A02-0C2B-430B-A41D-4B2B91045BDA}" destId="{0D26B849-B4AA-4739-8394-C7B17EC769EE}" srcOrd="3" destOrd="0" presId="urn:microsoft.com/office/officeart/2005/8/layout/list1"/>
    <dgm:cxn modelId="{AC9EC819-DE70-4508-8EBC-53A51DA595DF}" type="presParOf" srcId="{D1097A02-0C2B-430B-A41D-4B2B91045BDA}" destId="{2A36696E-3E82-41BF-A9E2-6486F26FC6FA}" srcOrd="4" destOrd="0" presId="urn:microsoft.com/office/officeart/2005/8/layout/list1"/>
    <dgm:cxn modelId="{7A61759C-66D1-40F5-AC36-97105C845AD4}" type="presParOf" srcId="{2A36696E-3E82-41BF-A9E2-6486F26FC6FA}" destId="{9DA7B1FA-60B5-429B-BBBB-EB1EC78EDC20}" srcOrd="0" destOrd="0" presId="urn:microsoft.com/office/officeart/2005/8/layout/list1"/>
    <dgm:cxn modelId="{D3D754A1-259F-4B54-A71E-F007EBD763CC}" type="presParOf" srcId="{2A36696E-3E82-41BF-A9E2-6486F26FC6FA}" destId="{CAE37D0A-83D9-42CF-826A-D968A88F1F62}" srcOrd="1" destOrd="0" presId="urn:microsoft.com/office/officeart/2005/8/layout/list1"/>
    <dgm:cxn modelId="{DDA69985-E44E-4ECB-818F-7B7A22C87DF7}" type="presParOf" srcId="{D1097A02-0C2B-430B-A41D-4B2B91045BDA}" destId="{7A3161D0-7694-4812-B660-06D890852BAA}" srcOrd="5" destOrd="0" presId="urn:microsoft.com/office/officeart/2005/8/layout/list1"/>
    <dgm:cxn modelId="{7405EA73-AACB-4DFD-9E6D-783F2FEF958B}" type="presParOf" srcId="{D1097A02-0C2B-430B-A41D-4B2B91045BDA}" destId="{D7C6E5B1-E355-4C2A-A364-C00450E8BD3B}" srcOrd="6" destOrd="0" presId="urn:microsoft.com/office/officeart/2005/8/layout/list1"/>
    <dgm:cxn modelId="{F0C9518A-69C5-436F-975A-9F8D8192BCAF}" type="presParOf" srcId="{D1097A02-0C2B-430B-A41D-4B2B91045BDA}" destId="{BE7D879B-27D6-467D-840E-25F7122F3361}" srcOrd="7" destOrd="0" presId="urn:microsoft.com/office/officeart/2005/8/layout/list1"/>
    <dgm:cxn modelId="{235EA6ED-76C7-428F-B242-1E3FE9BCEB8B}" type="presParOf" srcId="{D1097A02-0C2B-430B-A41D-4B2B91045BDA}" destId="{E7CEF872-1A85-42D7-B524-1234F2C917EB}" srcOrd="8" destOrd="0" presId="urn:microsoft.com/office/officeart/2005/8/layout/list1"/>
    <dgm:cxn modelId="{083AB52C-E3EC-41B2-A02E-871E16024880}" type="presParOf" srcId="{E7CEF872-1A85-42D7-B524-1234F2C917EB}" destId="{49BA7279-1695-4359-8D25-BA2E971345D9}" srcOrd="0" destOrd="0" presId="urn:microsoft.com/office/officeart/2005/8/layout/list1"/>
    <dgm:cxn modelId="{2434B40B-C810-475C-A36E-76F08294A900}" type="presParOf" srcId="{E7CEF872-1A85-42D7-B524-1234F2C917EB}" destId="{0B13CDC9-34A6-43B2-9C22-A95AF6277239}" srcOrd="1" destOrd="0" presId="urn:microsoft.com/office/officeart/2005/8/layout/list1"/>
    <dgm:cxn modelId="{B40F0C14-4AD0-4254-98CC-16E2ED8085B3}" type="presParOf" srcId="{D1097A02-0C2B-430B-A41D-4B2B91045BDA}" destId="{E7F6002D-78AA-4FE4-833A-A1DAA6452D29}" srcOrd="9" destOrd="0" presId="urn:microsoft.com/office/officeart/2005/8/layout/list1"/>
    <dgm:cxn modelId="{C5ABB6F3-5824-4418-A2C5-0EA5707D6BEA}" type="presParOf" srcId="{D1097A02-0C2B-430B-A41D-4B2B91045BDA}" destId="{036930C7-B463-4A38-B975-627C663420C4}" srcOrd="10" destOrd="0" presId="urn:microsoft.com/office/officeart/2005/8/layout/list1"/>
    <dgm:cxn modelId="{24CB40BC-6399-4213-87A9-F65677CD35F1}" type="presParOf" srcId="{D1097A02-0C2B-430B-A41D-4B2B91045BDA}" destId="{B72385F2-A6A6-49C8-A84C-5057B2F68362}" srcOrd="11" destOrd="0" presId="urn:microsoft.com/office/officeart/2005/8/layout/list1"/>
    <dgm:cxn modelId="{3A7D48A4-315A-4CB3-A897-B0201E9F086D}" type="presParOf" srcId="{D1097A02-0C2B-430B-A41D-4B2B91045BDA}" destId="{AE3AA22D-422E-4EA9-B5F9-1CE8EFEAAD3C}" srcOrd="12" destOrd="0" presId="urn:microsoft.com/office/officeart/2005/8/layout/list1"/>
    <dgm:cxn modelId="{BF45CFFA-0881-4382-AE30-33DA9C48B124}" type="presParOf" srcId="{AE3AA22D-422E-4EA9-B5F9-1CE8EFEAAD3C}" destId="{7DEB50C4-251E-452A-A7C1-26D1F14C2294}" srcOrd="0" destOrd="0" presId="urn:microsoft.com/office/officeart/2005/8/layout/list1"/>
    <dgm:cxn modelId="{7ABA455C-02AB-4C8D-9245-46C2D3F8EBD5}" type="presParOf" srcId="{AE3AA22D-422E-4EA9-B5F9-1CE8EFEAAD3C}" destId="{8DF47332-6338-49FA-96F5-DC07A6EA1995}" srcOrd="1" destOrd="0" presId="urn:microsoft.com/office/officeart/2005/8/layout/list1"/>
    <dgm:cxn modelId="{F9F11B2D-2566-47FE-BBB7-6EC6DA77AEF2}" type="presParOf" srcId="{D1097A02-0C2B-430B-A41D-4B2B91045BDA}" destId="{60732C9C-7757-4C9C-B799-5EC38453DFB0}" srcOrd="13" destOrd="0" presId="urn:microsoft.com/office/officeart/2005/8/layout/list1"/>
    <dgm:cxn modelId="{0E12EA9A-1050-4112-B328-8905DE05DC43}" type="presParOf" srcId="{D1097A02-0C2B-430B-A41D-4B2B91045BDA}" destId="{B6670667-37B8-49B6-9A23-88098635CA49}" srcOrd="14" destOrd="0" presId="urn:microsoft.com/office/officeart/2005/8/layout/list1"/>
    <dgm:cxn modelId="{A6CF35BA-E8FE-4A3D-B6CB-9FEEB88F3B96}" type="presParOf" srcId="{D1097A02-0C2B-430B-A41D-4B2B91045BDA}" destId="{FC518446-34E0-459F-BF6B-B8EAF452325A}" srcOrd="15" destOrd="0" presId="urn:microsoft.com/office/officeart/2005/8/layout/list1"/>
    <dgm:cxn modelId="{104D0462-4959-4E67-83AF-88D23FC84AB8}" type="presParOf" srcId="{D1097A02-0C2B-430B-A41D-4B2B91045BDA}" destId="{05E20902-8EE5-4B2E-B5B2-7CA0A8D2E574}" srcOrd="16" destOrd="0" presId="urn:microsoft.com/office/officeart/2005/8/layout/list1"/>
    <dgm:cxn modelId="{37AC5E29-D1AD-4179-9098-DE6F3F1EE7F4}" type="presParOf" srcId="{05E20902-8EE5-4B2E-B5B2-7CA0A8D2E574}" destId="{E3949840-99E0-4DB5-913F-D55C75606594}" srcOrd="0" destOrd="0" presId="urn:microsoft.com/office/officeart/2005/8/layout/list1"/>
    <dgm:cxn modelId="{0898B38C-99B2-4156-BA8F-0863B3AAC8AA}" type="presParOf" srcId="{05E20902-8EE5-4B2E-B5B2-7CA0A8D2E574}" destId="{B430F3F3-C1D0-41E1-898A-2F867825F6FA}" srcOrd="1" destOrd="0" presId="urn:microsoft.com/office/officeart/2005/8/layout/list1"/>
    <dgm:cxn modelId="{8939EFA6-4C84-4646-A758-B37C4DE4D89E}" type="presParOf" srcId="{D1097A02-0C2B-430B-A41D-4B2B91045BDA}" destId="{8ACFCF77-106F-4B48-BC1A-90BE81CC11E0}" srcOrd="17" destOrd="0" presId="urn:microsoft.com/office/officeart/2005/8/layout/list1"/>
    <dgm:cxn modelId="{D04A7AD6-3A63-4521-BE09-BC32B41F24E5}" type="presParOf" srcId="{D1097A02-0C2B-430B-A41D-4B2B91045BDA}" destId="{567BC3A2-C342-43CC-AA8A-591D398FD0C6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9C10C0-E254-4426-991B-55556E6DA08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C3622A9-155E-40D4-83EB-6E68BD171A92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6EE4C4-80FB-4E8A-A97B-713CAFF97D61}" type="par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16A12A67-7C8F-4793-AEAF-7A4324516335}" type="sibTrans" cxnId="{A6CBF72B-2C73-4B70-8E57-863A4B2A4317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B8E30E5-2568-400E-8653-108391F1467D}">
      <dgm:prSet phldrT="[Текст]"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pPr algn="l"/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Освітнє середовище.</a:t>
          </a:r>
        </a:p>
      </dgm:t>
    </dgm:pt>
    <dgm:pt modelId="{D769508D-BDC9-4D28-8DA4-03177222B312}" type="parTrans" cxnId="{300EFC31-A02D-4E7E-9D10-6EBA5CFC31AE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2DDF058-0778-4460-84C3-FDD1EDABA5F0}" type="sibTrans" cxnId="{300EFC31-A02D-4E7E-9D10-6EBA5CFC31AE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0458645-08B5-4BAA-A4C2-19D5EC3A6DA0}">
      <dgm:prSet phldrT="[Текст]" custT="1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Система оцінювання.</a:t>
          </a:r>
        </a:p>
      </dgm:t>
    </dgm:pt>
    <dgm:pt modelId="{F6CE957A-2E12-4C12-8933-8B720DAFBF22}" type="par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3411706-4A0B-41AB-926C-B727B67DDEA0}" type="sibTrans" cxnId="{506D2164-A4F9-4A10-8E31-E820710D85D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354E58FE-CD9B-478B-98DE-C5C4006DF859}">
      <dgm:prSet phldrT="[Текст]" phldr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15B5734-31E1-4CA0-B7CE-FCB3A5D597D4}" type="par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C4619B2D-16E7-4F16-AA0E-CFFBD3680374}" type="sibTrans" cxnId="{E9FFC7F2-9269-4922-ADE6-E4C925C603FC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BBC75CA1-40C5-4AB5-98F7-AEADBE107098}">
      <dgm:prSet phldrT="[Текст]" custT="1"/>
      <dgm:spPr>
        <a:solidFill>
          <a:srgbClr val="00FFFF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Педагогічна діяльність.</a:t>
          </a:r>
        </a:p>
      </dgm:t>
    </dgm:pt>
    <dgm:pt modelId="{05714D03-C1CE-4347-B107-E656C5DA4AC0}" type="sib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9B9B05BA-4BCA-473A-9EC5-E8E8232F9813}" type="parTrans" cxnId="{F544887E-F9C0-47B6-A64F-D609D747D3E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8BBBA4E-B31A-4AFA-A0CF-932924FE9EB6}">
      <dgm:prSet phldrT="[Текст]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A300039C-DAE5-41E2-AC70-0F8A349F8DED}" type="par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08DBF815-D2D4-4A4D-B642-5C15B27460F8}" type="sibTrans" cxnId="{DDB48ABD-3658-43B1-B047-21D6F502B098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684C7F1-26FE-4603-87E7-26E7787FB539}">
      <dgm:prSet custT="1"/>
      <dgm:spPr>
        <a:solidFill>
          <a:srgbClr val="FFFF00">
            <a:alpha val="90000"/>
          </a:srgbClr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400" b="1" dirty="0">
              <a:solidFill>
                <a:srgbClr val="002060"/>
              </a:solidFill>
              <a:latin typeface="Monotype Corsiva" panose="03010101010201010101" pitchFamily="66" charset="0"/>
            </a:rPr>
            <a:t>Управлінські процеси.</a:t>
          </a:r>
        </a:p>
      </dgm:t>
    </dgm:pt>
    <dgm:pt modelId="{F7A93736-1BAF-45FA-8140-C0D91F8008C4}" type="par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DBED333E-9292-4170-93F6-4BC03BF29189}" type="sibTrans" cxnId="{1FCE37C3-1898-495E-B06D-A6873A539430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69DA2CA9-EC4A-4CCA-87DB-91D7D29DC697}">
      <dgm:prSet phldrT="[Текст]" phldr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endParaRPr lang="uk-UA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7EA4952-B586-4EFF-AC52-6A4806944F25}" type="sibTrans" cxnId="{655C4D0B-F513-430A-A962-C65E3627D86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7F9C86BC-B83C-4E93-8214-A93FF8AF0625}" type="parTrans" cxnId="{655C4D0B-F513-430A-A962-C65E3627D86F}">
      <dgm:prSet/>
      <dgm:spPr/>
      <dgm:t>
        <a:bodyPr/>
        <a:lstStyle/>
        <a:p>
          <a:endParaRPr lang="uk-UA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EFB9B8D4-A980-4BFB-B944-9466A6847EB8}" type="pres">
      <dgm:prSet presAssocID="{A79C10C0-E254-4426-991B-55556E6DA087}" presName="linearFlow" presStyleCnt="0">
        <dgm:presLayoutVars>
          <dgm:dir/>
          <dgm:animLvl val="lvl"/>
          <dgm:resizeHandles val="exact"/>
        </dgm:presLayoutVars>
      </dgm:prSet>
      <dgm:spPr/>
    </dgm:pt>
    <dgm:pt modelId="{6B7E2432-B05D-4297-8A83-10D03E6A0637}" type="pres">
      <dgm:prSet presAssocID="{9C3622A9-155E-40D4-83EB-6E68BD171A92}" presName="composite" presStyleCnt="0"/>
      <dgm:spPr/>
    </dgm:pt>
    <dgm:pt modelId="{3857ECF2-6DED-4E7D-AB43-82B159872170}" type="pres">
      <dgm:prSet presAssocID="{9C3622A9-155E-40D4-83EB-6E68BD171A92}" presName="parentText" presStyleLbl="alignNode1" presStyleIdx="0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8CF0935A-7293-4C63-B148-929B4F54F105}" type="pres">
      <dgm:prSet presAssocID="{9C3622A9-155E-40D4-83EB-6E68BD171A92}" presName="descendantText" presStyleLbl="alignAcc1" presStyleIdx="0" presStyleCnt="4" custLinFactNeighborX="115" custLinFactNeighborY="571">
        <dgm:presLayoutVars>
          <dgm:bulletEnabled val="1"/>
        </dgm:presLayoutVars>
      </dgm:prSet>
      <dgm:spPr>
        <a:prstGeom prst="cloudCallout">
          <a:avLst/>
        </a:prstGeom>
      </dgm:spPr>
    </dgm:pt>
    <dgm:pt modelId="{12565DEE-DE75-4198-A068-D56CECAEE383}" type="pres">
      <dgm:prSet presAssocID="{16A12A67-7C8F-4793-AEAF-7A4324516335}" presName="sp" presStyleCnt="0"/>
      <dgm:spPr/>
    </dgm:pt>
    <dgm:pt modelId="{02572CBE-2F15-4751-A6C2-0D268380A9D7}" type="pres">
      <dgm:prSet presAssocID="{69DA2CA9-EC4A-4CCA-87DB-91D7D29DC697}" presName="composite" presStyleCnt="0"/>
      <dgm:spPr/>
    </dgm:pt>
    <dgm:pt modelId="{64940029-0508-40BA-B8BB-64E7590D0C23}" type="pres">
      <dgm:prSet presAssocID="{69DA2CA9-EC4A-4CCA-87DB-91D7D29DC697}" presName="parentText" presStyleLbl="alignNode1" presStyleIdx="1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DC0969EA-866E-40C9-A30E-598B03D22732}" type="pres">
      <dgm:prSet presAssocID="{69DA2CA9-EC4A-4CCA-87DB-91D7D29DC697}" presName="descendantText" presStyleLbl="alignAcc1" presStyleIdx="1" presStyleCnt="4" custLinFactNeighborX="-151" custLinFactNeighborY="-1088">
        <dgm:presLayoutVars>
          <dgm:bulletEnabled val="1"/>
        </dgm:presLayoutVars>
      </dgm:prSet>
      <dgm:spPr>
        <a:prstGeom prst="cloudCallout">
          <a:avLst/>
        </a:prstGeom>
      </dgm:spPr>
    </dgm:pt>
    <dgm:pt modelId="{9EBAAFD2-FD42-4DA9-A920-808BD28A0F9F}" type="pres">
      <dgm:prSet presAssocID="{77EA4952-B586-4EFF-AC52-6A4806944F25}" presName="sp" presStyleCnt="0"/>
      <dgm:spPr/>
    </dgm:pt>
    <dgm:pt modelId="{DA51EA26-2070-4B8E-9268-FC80F7980830}" type="pres">
      <dgm:prSet presAssocID="{354E58FE-CD9B-478B-98DE-C5C4006DF859}" presName="composite" presStyleCnt="0"/>
      <dgm:spPr/>
    </dgm:pt>
    <dgm:pt modelId="{92285D2F-7504-40C6-9289-8C65A04FDABE}" type="pres">
      <dgm:prSet presAssocID="{354E58FE-CD9B-478B-98DE-C5C4006DF859}" presName="parentText" presStyleLbl="alignNode1" presStyleIdx="2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A2BAF5FA-8DDC-41DA-8572-82A9BFEA979E}" type="pres">
      <dgm:prSet presAssocID="{354E58FE-CD9B-478B-98DE-C5C4006DF859}" presName="descendantText" presStyleLbl="alignAcc1" presStyleIdx="2" presStyleCnt="4" custLinFactNeighborY="0">
        <dgm:presLayoutVars>
          <dgm:bulletEnabled val="1"/>
        </dgm:presLayoutVars>
      </dgm:prSet>
      <dgm:spPr>
        <a:prstGeom prst="cloudCallout">
          <a:avLst/>
        </a:prstGeom>
      </dgm:spPr>
    </dgm:pt>
    <dgm:pt modelId="{503449C0-3DBF-46AB-8051-E3299373CF13}" type="pres">
      <dgm:prSet presAssocID="{C4619B2D-16E7-4F16-AA0E-CFFBD3680374}" presName="sp" presStyleCnt="0"/>
      <dgm:spPr/>
    </dgm:pt>
    <dgm:pt modelId="{30F15465-7FAE-4CDB-AE37-AADFB1B12E78}" type="pres">
      <dgm:prSet presAssocID="{78BBBA4E-B31A-4AFA-A0CF-932924FE9EB6}" presName="composite" presStyleCnt="0"/>
      <dgm:spPr/>
    </dgm:pt>
    <dgm:pt modelId="{EEB52226-A354-456B-AF0D-E1D0E73127B8}" type="pres">
      <dgm:prSet presAssocID="{78BBBA4E-B31A-4AFA-A0CF-932924FE9EB6}" presName="parentText" presStyleLbl="alignNode1" presStyleIdx="3" presStyleCnt="4" custLinFactNeighborY="0">
        <dgm:presLayoutVars>
          <dgm:chMax val="1"/>
          <dgm:bulletEnabled val="1"/>
        </dgm:presLayoutVars>
      </dgm:prSet>
      <dgm:spPr>
        <a:prstGeom prst="donut">
          <a:avLst/>
        </a:prstGeom>
      </dgm:spPr>
    </dgm:pt>
    <dgm:pt modelId="{1D94E206-BD47-47CD-B883-7CE191AE252D}" type="pres">
      <dgm:prSet presAssocID="{78BBBA4E-B31A-4AFA-A0CF-932924FE9EB6}" presName="descendantText" presStyleLbl="alignAcc1" presStyleIdx="3" presStyleCnt="4" custLinFactNeighborX="-151" custLinFactNeighborY="-1065">
        <dgm:presLayoutVars>
          <dgm:bulletEnabled val="1"/>
        </dgm:presLayoutVars>
      </dgm:prSet>
      <dgm:spPr>
        <a:prstGeom prst="cloudCallout">
          <a:avLst/>
        </a:prstGeom>
      </dgm:spPr>
    </dgm:pt>
  </dgm:ptLst>
  <dgm:cxnLst>
    <dgm:cxn modelId="{C984DC0A-85C9-4F5B-ACE7-6C598772CE39}" type="presOf" srcId="{20458645-08B5-4BAA-A4C2-19D5EC3A6DA0}" destId="{DC0969EA-866E-40C9-A30E-598B03D22732}" srcOrd="0" destOrd="0" presId="urn:microsoft.com/office/officeart/2005/8/layout/chevron2"/>
    <dgm:cxn modelId="{655C4D0B-F513-430A-A962-C65E3627D86F}" srcId="{A79C10C0-E254-4426-991B-55556E6DA087}" destId="{69DA2CA9-EC4A-4CCA-87DB-91D7D29DC697}" srcOrd="1" destOrd="0" parTransId="{7F9C86BC-B83C-4E93-8214-A93FF8AF0625}" sibTransId="{77EA4952-B586-4EFF-AC52-6A4806944F25}"/>
    <dgm:cxn modelId="{EFE4EB1F-33A1-4E2F-B54E-57B40CD0A88B}" type="presOf" srcId="{6684C7F1-26FE-4603-87E7-26E7787FB539}" destId="{1D94E206-BD47-47CD-B883-7CE191AE252D}" srcOrd="0" destOrd="0" presId="urn:microsoft.com/office/officeart/2005/8/layout/chevron2"/>
    <dgm:cxn modelId="{03554324-1DB7-43D8-A7A3-1B59E7EDB381}" type="presOf" srcId="{BBC75CA1-40C5-4AB5-98F7-AEADBE107098}" destId="{A2BAF5FA-8DDC-41DA-8572-82A9BFEA979E}" srcOrd="0" destOrd="0" presId="urn:microsoft.com/office/officeart/2005/8/layout/chevron2"/>
    <dgm:cxn modelId="{A6CBF72B-2C73-4B70-8E57-863A4B2A4317}" srcId="{A79C10C0-E254-4426-991B-55556E6DA087}" destId="{9C3622A9-155E-40D4-83EB-6E68BD171A92}" srcOrd="0" destOrd="0" parTransId="{666EE4C4-80FB-4E8A-A97B-713CAFF97D61}" sibTransId="{16A12A67-7C8F-4793-AEAF-7A4324516335}"/>
    <dgm:cxn modelId="{300EFC31-A02D-4E7E-9D10-6EBA5CFC31AE}" srcId="{9C3622A9-155E-40D4-83EB-6E68BD171A92}" destId="{DB8E30E5-2568-400E-8653-108391F1467D}" srcOrd="0" destOrd="0" parTransId="{D769508D-BDC9-4D28-8DA4-03177222B312}" sibTransId="{E2DDF058-0778-4460-84C3-FDD1EDABA5F0}"/>
    <dgm:cxn modelId="{1A166C61-58CD-4B56-B127-564BC7AA091A}" type="presOf" srcId="{DB8E30E5-2568-400E-8653-108391F1467D}" destId="{8CF0935A-7293-4C63-B148-929B4F54F105}" srcOrd="0" destOrd="0" presId="urn:microsoft.com/office/officeart/2005/8/layout/chevron2"/>
    <dgm:cxn modelId="{506D2164-A4F9-4A10-8E31-E820710D85D8}" srcId="{69DA2CA9-EC4A-4CCA-87DB-91D7D29DC697}" destId="{20458645-08B5-4BAA-A4C2-19D5EC3A6DA0}" srcOrd="0" destOrd="0" parTransId="{F6CE957A-2E12-4C12-8933-8B720DAFBF22}" sibTransId="{63411706-4A0B-41AB-926C-B727B67DDEA0}"/>
    <dgm:cxn modelId="{BDC8C049-C581-4A09-9BEB-1848F1940CE4}" type="presOf" srcId="{78BBBA4E-B31A-4AFA-A0CF-932924FE9EB6}" destId="{EEB52226-A354-456B-AF0D-E1D0E73127B8}" srcOrd="0" destOrd="0" presId="urn:microsoft.com/office/officeart/2005/8/layout/chevron2"/>
    <dgm:cxn modelId="{84ABCE51-36B2-49B9-A090-B05063D238A5}" type="presOf" srcId="{A79C10C0-E254-4426-991B-55556E6DA087}" destId="{EFB9B8D4-A980-4BFB-B944-9466A6847EB8}" srcOrd="0" destOrd="0" presId="urn:microsoft.com/office/officeart/2005/8/layout/chevron2"/>
    <dgm:cxn modelId="{F544887E-F9C0-47B6-A64F-D609D747D3E0}" srcId="{354E58FE-CD9B-478B-98DE-C5C4006DF859}" destId="{BBC75CA1-40C5-4AB5-98F7-AEADBE107098}" srcOrd="0" destOrd="0" parTransId="{9B9B05BA-4BCA-473A-9EC5-E8E8232F9813}" sibTransId="{05714D03-C1CE-4347-B107-E656C5DA4AC0}"/>
    <dgm:cxn modelId="{4A2A90A2-2352-4DAD-A4B3-F670756C0A7B}" type="presOf" srcId="{9C3622A9-155E-40D4-83EB-6E68BD171A92}" destId="{3857ECF2-6DED-4E7D-AB43-82B159872170}" srcOrd="0" destOrd="0" presId="urn:microsoft.com/office/officeart/2005/8/layout/chevron2"/>
    <dgm:cxn modelId="{DDB48ABD-3658-43B1-B047-21D6F502B098}" srcId="{A79C10C0-E254-4426-991B-55556E6DA087}" destId="{78BBBA4E-B31A-4AFA-A0CF-932924FE9EB6}" srcOrd="3" destOrd="0" parTransId="{A300039C-DAE5-41E2-AC70-0F8A349F8DED}" sibTransId="{08DBF815-D2D4-4A4D-B642-5C15B27460F8}"/>
    <dgm:cxn modelId="{1FCE37C3-1898-495E-B06D-A6873A539430}" srcId="{78BBBA4E-B31A-4AFA-A0CF-932924FE9EB6}" destId="{6684C7F1-26FE-4603-87E7-26E7787FB539}" srcOrd="0" destOrd="0" parTransId="{F7A93736-1BAF-45FA-8140-C0D91F8008C4}" sibTransId="{DBED333E-9292-4170-93F6-4BC03BF29189}"/>
    <dgm:cxn modelId="{042C51CF-AB05-42CD-8F0E-8C35DCAC9DE9}" type="presOf" srcId="{69DA2CA9-EC4A-4CCA-87DB-91D7D29DC697}" destId="{64940029-0508-40BA-B8BB-64E7590D0C23}" srcOrd="0" destOrd="0" presId="urn:microsoft.com/office/officeart/2005/8/layout/chevron2"/>
    <dgm:cxn modelId="{3D2BD8E7-72F7-496A-9C55-341ABA1FAA4D}" type="presOf" srcId="{354E58FE-CD9B-478B-98DE-C5C4006DF859}" destId="{92285D2F-7504-40C6-9289-8C65A04FDABE}" srcOrd="0" destOrd="0" presId="urn:microsoft.com/office/officeart/2005/8/layout/chevron2"/>
    <dgm:cxn modelId="{E9FFC7F2-9269-4922-ADE6-E4C925C603FC}" srcId="{A79C10C0-E254-4426-991B-55556E6DA087}" destId="{354E58FE-CD9B-478B-98DE-C5C4006DF859}" srcOrd="2" destOrd="0" parTransId="{015B5734-31E1-4CA0-B7CE-FCB3A5D597D4}" sibTransId="{C4619B2D-16E7-4F16-AA0E-CFFBD3680374}"/>
    <dgm:cxn modelId="{D77762F3-7135-470E-9CF0-EA28F821EDF2}" type="presParOf" srcId="{EFB9B8D4-A980-4BFB-B944-9466A6847EB8}" destId="{6B7E2432-B05D-4297-8A83-10D03E6A0637}" srcOrd="0" destOrd="0" presId="urn:microsoft.com/office/officeart/2005/8/layout/chevron2"/>
    <dgm:cxn modelId="{46F20614-2907-4C33-BC3A-1A654500E140}" type="presParOf" srcId="{6B7E2432-B05D-4297-8A83-10D03E6A0637}" destId="{3857ECF2-6DED-4E7D-AB43-82B159872170}" srcOrd="0" destOrd="0" presId="urn:microsoft.com/office/officeart/2005/8/layout/chevron2"/>
    <dgm:cxn modelId="{1739AFEC-5E79-4EF4-8AFC-F51151C2346A}" type="presParOf" srcId="{6B7E2432-B05D-4297-8A83-10D03E6A0637}" destId="{8CF0935A-7293-4C63-B148-929B4F54F105}" srcOrd="1" destOrd="0" presId="urn:microsoft.com/office/officeart/2005/8/layout/chevron2"/>
    <dgm:cxn modelId="{F8AAF729-CA89-4640-87CA-F95213A56FC9}" type="presParOf" srcId="{EFB9B8D4-A980-4BFB-B944-9466A6847EB8}" destId="{12565DEE-DE75-4198-A068-D56CECAEE383}" srcOrd="1" destOrd="0" presId="urn:microsoft.com/office/officeart/2005/8/layout/chevron2"/>
    <dgm:cxn modelId="{BA1E61F8-3646-4167-88FE-F73697DC6DA5}" type="presParOf" srcId="{EFB9B8D4-A980-4BFB-B944-9466A6847EB8}" destId="{02572CBE-2F15-4751-A6C2-0D268380A9D7}" srcOrd="2" destOrd="0" presId="urn:microsoft.com/office/officeart/2005/8/layout/chevron2"/>
    <dgm:cxn modelId="{1E917068-56AB-4806-B697-4FBD2031D49F}" type="presParOf" srcId="{02572CBE-2F15-4751-A6C2-0D268380A9D7}" destId="{64940029-0508-40BA-B8BB-64E7590D0C23}" srcOrd="0" destOrd="0" presId="urn:microsoft.com/office/officeart/2005/8/layout/chevron2"/>
    <dgm:cxn modelId="{8BD3C96D-96F9-44AE-B252-19CE279D8D93}" type="presParOf" srcId="{02572CBE-2F15-4751-A6C2-0D268380A9D7}" destId="{DC0969EA-866E-40C9-A30E-598B03D22732}" srcOrd="1" destOrd="0" presId="urn:microsoft.com/office/officeart/2005/8/layout/chevron2"/>
    <dgm:cxn modelId="{EC66D430-D714-49AB-9283-41C81B535C1D}" type="presParOf" srcId="{EFB9B8D4-A980-4BFB-B944-9466A6847EB8}" destId="{9EBAAFD2-FD42-4DA9-A920-808BD28A0F9F}" srcOrd="3" destOrd="0" presId="urn:microsoft.com/office/officeart/2005/8/layout/chevron2"/>
    <dgm:cxn modelId="{4AFDD4F6-804B-4DB6-B656-2FF39C775F75}" type="presParOf" srcId="{EFB9B8D4-A980-4BFB-B944-9466A6847EB8}" destId="{DA51EA26-2070-4B8E-9268-FC80F7980830}" srcOrd="4" destOrd="0" presId="urn:microsoft.com/office/officeart/2005/8/layout/chevron2"/>
    <dgm:cxn modelId="{98BCEE16-A091-42D0-93D0-00690ABB0F65}" type="presParOf" srcId="{DA51EA26-2070-4B8E-9268-FC80F7980830}" destId="{92285D2F-7504-40C6-9289-8C65A04FDABE}" srcOrd="0" destOrd="0" presId="urn:microsoft.com/office/officeart/2005/8/layout/chevron2"/>
    <dgm:cxn modelId="{A0FB4A18-A0FB-4A25-9166-66BEC9679357}" type="presParOf" srcId="{DA51EA26-2070-4B8E-9268-FC80F7980830}" destId="{A2BAF5FA-8DDC-41DA-8572-82A9BFEA979E}" srcOrd="1" destOrd="0" presId="urn:microsoft.com/office/officeart/2005/8/layout/chevron2"/>
    <dgm:cxn modelId="{ACBFB1BD-CE62-47D0-956C-9EE5077EA0D1}" type="presParOf" srcId="{EFB9B8D4-A980-4BFB-B944-9466A6847EB8}" destId="{503449C0-3DBF-46AB-8051-E3299373CF13}" srcOrd="5" destOrd="0" presId="urn:microsoft.com/office/officeart/2005/8/layout/chevron2"/>
    <dgm:cxn modelId="{76CF6945-D922-4E77-8CC8-184AEC0D1456}" type="presParOf" srcId="{EFB9B8D4-A980-4BFB-B944-9466A6847EB8}" destId="{30F15465-7FAE-4CDB-AE37-AADFB1B12E78}" srcOrd="6" destOrd="0" presId="urn:microsoft.com/office/officeart/2005/8/layout/chevron2"/>
    <dgm:cxn modelId="{45C81B39-9F32-4717-BE3C-95DBEC1B780C}" type="presParOf" srcId="{30F15465-7FAE-4CDB-AE37-AADFB1B12E78}" destId="{EEB52226-A354-456B-AF0D-E1D0E73127B8}" srcOrd="0" destOrd="0" presId="urn:microsoft.com/office/officeart/2005/8/layout/chevron2"/>
    <dgm:cxn modelId="{E78E3CD3-0EC9-4255-B742-6B36E0ED16B1}" type="presParOf" srcId="{30F15465-7FAE-4CDB-AE37-AADFB1B12E78}" destId="{1D94E206-BD47-47CD-B883-7CE191AE252D}" srcOrd="1" destOrd="0" presId="urn:microsoft.com/office/officeart/2005/8/layout/chevron2"/>
  </dgm:cxnLst>
  <dgm:bg>
    <a:noFill/>
  </dgm:bg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16BBE0B-A2C3-49B2-BDC7-33A3D73DDF5D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13C85A3D-CF08-4A4D-B4E4-A4C121CEF534}">
      <dgm:prSet phldrT="[Текст]" custT="1"/>
      <dgm:spPr>
        <a:solidFill>
          <a:srgbClr val="00FFFF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3200" b="1" dirty="0">
              <a:solidFill>
                <a:srgbClr val="002060"/>
              </a:solidFill>
              <a:latin typeface="Monotype Corsiva" panose="03010101010201010101" pitchFamily="66" charset="0"/>
            </a:rPr>
            <a:t>Освітнє середовище</a:t>
          </a:r>
        </a:p>
      </dgm:t>
    </dgm:pt>
    <dgm:pt modelId="{090EAFBF-7F12-49CD-B38E-D4ACD47640D6}" type="parTrans" cxnId="{E1AA1C49-7239-4529-9B7A-238047F2F5E5}">
      <dgm:prSet/>
      <dgm:spPr/>
      <dgm:t>
        <a:bodyPr/>
        <a:lstStyle/>
        <a:p>
          <a:endParaRPr lang="uk-UA"/>
        </a:p>
      </dgm:t>
    </dgm:pt>
    <dgm:pt modelId="{91FFCA6C-36C3-4EB6-9344-D10476501CB2}" type="sibTrans" cxnId="{E1AA1C49-7239-4529-9B7A-238047F2F5E5}">
      <dgm:prSet/>
      <dgm:spPr/>
      <dgm:t>
        <a:bodyPr/>
        <a:lstStyle/>
        <a:p>
          <a:endParaRPr lang="uk-UA"/>
        </a:p>
      </dgm:t>
    </dgm:pt>
    <dgm:pt modelId="{60B51EA6-C5A1-448A-A8A5-D47518E9DBFC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2000" b="1" dirty="0">
              <a:solidFill>
                <a:srgbClr val="002060"/>
              </a:solidFill>
              <a:latin typeface="Monotype Corsiva" panose="03010101010201010101" pitchFamily="66" charset="0"/>
            </a:rPr>
            <a:t>Забезпечення комфортних і безпечних умов навчання та праці.</a:t>
          </a:r>
        </a:p>
      </dgm:t>
    </dgm:pt>
    <dgm:pt modelId="{F5EA7408-F2C3-47B3-9288-8AE424BD9E5E}" type="parTrans" cxnId="{AF6FFDE6-0509-46C5-AA11-D97861FA4CCE}">
      <dgm:prSet/>
      <dgm:spPr/>
      <dgm:t>
        <a:bodyPr/>
        <a:lstStyle/>
        <a:p>
          <a:endParaRPr lang="uk-UA"/>
        </a:p>
      </dgm:t>
    </dgm:pt>
    <dgm:pt modelId="{6554D85F-3348-4B52-8B71-7F30C28E3357}" type="sibTrans" cxnId="{AF6FFDE6-0509-46C5-AA11-D97861FA4CCE}">
      <dgm:prSet/>
      <dgm:spPr>
        <a:solidFill>
          <a:srgbClr val="00FFFF"/>
        </a:solidFill>
      </dgm:spPr>
      <dgm:t>
        <a:bodyPr/>
        <a:lstStyle/>
        <a:p>
          <a:endParaRPr lang="uk-UA"/>
        </a:p>
      </dgm:t>
    </dgm:pt>
    <dgm:pt modelId="{FAC3745D-3F2E-4815-B998-C3AA5A64A2E9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інклюзивного, розвивального та мотивуючого до навчання освітнього простору</a:t>
          </a:r>
        </a:p>
      </dgm:t>
    </dgm:pt>
    <dgm:pt modelId="{B4B6432D-B81A-419E-8410-86284582BDEA}" type="parTrans" cxnId="{5ABE4FD0-633B-49E9-9266-D185C27466CA}">
      <dgm:prSet/>
      <dgm:spPr/>
      <dgm:t>
        <a:bodyPr/>
        <a:lstStyle/>
        <a:p>
          <a:endParaRPr lang="uk-UA"/>
        </a:p>
      </dgm:t>
    </dgm:pt>
    <dgm:pt modelId="{4310FAFC-2542-44FC-B0E5-57A12A2A22C1}" type="sibTrans" cxnId="{5ABE4FD0-633B-49E9-9266-D185C27466CA}">
      <dgm:prSet/>
      <dgm:spPr>
        <a:solidFill>
          <a:srgbClr val="00FFFF"/>
        </a:solidFill>
      </dgm:spPr>
      <dgm:t>
        <a:bodyPr/>
        <a:lstStyle/>
        <a:p>
          <a:endParaRPr lang="uk-UA"/>
        </a:p>
      </dgm:t>
    </dgm:pt>
    <dgm:pt modelId="{5C438269-E495-4DB6-8A23-0086C36E5ABB}">
      <dgm:prSet phldrT="[Текст]" custT="1"/>
      <dgm:spPr>
        <a:solidFill>
          <a:srgbClr val="FFFF00"/>
        </a:solidFill>
        <a:ln>
          <a:solidFill>
            <a:srgbClr val="002060"/>
          </a:solidFill>
        </a:ln>
      </dgm:spPr>
      <dgm:t>
        <a:bodyPr/>
        <a:lstStyle/>
        <a:p>
          <a:r>
            <a:rPr lang="uk-UA" sz="1600" b="1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освітнього середовища вільного від будь-яких форм насильства та дискримінації.</a:t>
          </a:r>
        </a:p>
      </dgm:t>
    </dgm:pt>
    <dgm:pt modelId="{EB5BBF6C-3B95-4071-B179-8ECDA0E2C8A5}" type="parTrans" cxnId="{1BEE3D28-C6DD-4856-B1C4-D0565B3D8A0F}">
      <dgm:prSet/>
      <dgm:spPr/>
      <dgm:t>
        <a:bodyPr/>
        <a:lstStyle/>
        <a:p>
          <a:endParaRPr lang="uk-UA"/>
        </a:p>
      </dgm:t>
    </dgm:pt>
    <dgm:pt modelId="{CD095494-AB9C-4B84-B576-F83C71DEE91C}" type="sibTrans" cxnId="{1BEE3D28-C6DD-4856-B1C4-D0565B3D8A0F}">
      <dgm:prSet/>
      <dgm:spPr>
        <a:solidFill>
          <a:srgbClr val="00FFFF"/>
        </a:solidFill>
      </dgm:spPr>
      <dgm:t>
        <a:bodyPr/>
        <a:lstStyle/>
        <a:p>
          <a:endParaRPr lang="uk-UA"/>
        </a:p>
      </dgm:t>
    </dgm:pt>
    <dgm:pt modelId="{3529CAF9-7E48-4F28-B984-4618010C8A23}" type="pres">
      <dgm:prSet presAssocID="{D16BBE0B-A2C3-49B2-BDC7-33A3D73DDF5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F90F9B-485B-424C-8C10-665969ED2FC7}" type="pres">
      <dgm:prSet presAssocID="{13C85A3D-CF08-4A4D-B4E4-A4C121CEF534}" presName="centerShape" presStyleLbl="node0" presStyleIdx="0" presStyleCnt="1" custScaleX="163959" custLinFactNeighborX="4142" custLinFactNeighborY="6068"/>
      <dgm:spPr>
        <a:prstGeom prst="donut">
          <a:avLst/>
        </a:prstGeom>
      </dgm:spPr>
    </dgm:pt>
    <dgm:pt modelId="{4E840957-1EC9-489E-8C2F-31BB6116DB62}" type="pres">
      <dgm:prSet presAssocID="{60B51EA6-C5A1-448A-A8A5-D47518E9DBFC}" presName="node" presStyleLbl="node1" presStyleIdx="0" presStyleCnt="3" custScaleX="285483" custScaleY="130897" custRadScaleRad="93018" custRadScaleInc="23870">
        <dgm:presLayoutVars>
          <dgm:bulletEnabled val="1"/>
        </dgm:presLayoutVars>
      </dgm:prSet>
      <dgm:spPr>
        <a:prstGeom prst="cloudCallout">
          <a:avLst/>
        </a:prstGeom>
      </dgm:spPr>
    </dgm:pt>
    <dgm:pt modelId="{1C61A74C-AB1C-49FE-9A31-6D3DD5E6F858}" type="pres">
      <dgm:prSet presAssocID="{60B51EA6-C5A1-448A-A8A5-D47518E9DBFC}" presName="dummy" presStyleCnt="0"/>
      <dgm:spPr/>
    </dgm:pt>
    <dgm:pt modelId="{63039CB9-97B1-4E3F-B7FA-EF983F66076F}" type="pres">
      <dgm:prSet presAssocID="{6554D85F-3348-4B52-8B71-7F30C28E3357}" presName="sibTrans" presStyleLbl="sibTrans2D1" presStyleIdx="0" presStyleCnt="3"/>
      <dgm:spPr/>
    </dgm:pt>
    <dgm:pt modelId="{CF084AD2-8AD1-4158-8B11-B8BF6BC0C051}" type="pres">
      <dgm:prSet presAssocID="{FAC3745D-3F2E-4815-B998-C3AA5A64A2E9}" presName="node" presStyleLbl="node1" presStyleIdx="1" presStyleCnt="3" custScaleX="229076" custScaleY="165018" custRadScaleRad="162739" custRadScaleInc="-73017">
        <dgm:presLayoutVars>
          <dgm:bulletEnabled val="1"/>
        </dgm:presLayoutVars>
      </dgm:prSet>
      <dgm:spPr>
        <a:prstGeom prst="cloudCallout">
          <a:avLst/>
        </a:prstGeom>
      </dgm:spPr>
    </dgm:pt>
    <dgm:pt modelId="{0E8CE4B8-03C7-4493-B307-8FD9FAE18E4B}" type="pres">
      <dgm:prSet presAssocID="{FAC3745D-3F2E-4815-B998-C3AA5A64A2E9}" presName="dummy" presStyleCnt="0"/>
      <dgm:spPr/>
    </dgm:pt>
    <dgm:pt modelId="{A27DCCFD-AA3B-4BC0-8429-06A255B0B56C}" type="pres">
      <dgm:prSet presAssocID="{4310FAFC-2542-44FC-B0E5-57A12A2A22C1}" presName="sibTrans" presStyleLbl="sibTrans2D1" presStyleIdx="1" presStyleCnt="3" custScaleY="85594"/>
      <dgm:spPr/>
    </dgm:pt>
    <dgm:pt modelId="{7FB27E4E-E3DB-48F3-BF55-6F6C29E94471}" type="pres">
      <dgm:prSet presAssocID="{5C438269-E495-4DB6-8A23-0086C36E5ABB}" presName="node" presStyleLbl="node1" presStyleIdx="2" presStyleCnt="3" custScaleX="221762" custScaleY="150345" custRadScaleRad="143605" custRadScaleInc="76924">
        <dgm:presLayoutVars>
          <dgm:bulletEnabled val="1"/>
        </dgm:presLayoutVars>
      </dgm:prSet>
      <dgm:spPr>
        <a:prstGeom prst="cloudCallout">
          <a:avLst/>
        </a:prstGeom>
      </dgm:spPr>
    </dgm:pt>
    <dgm:pt modelId="{43C41C5B-F07D-415F-B347-76FCB8A28BBC}" type="pres">
      <dgm:prSet presAssocID="{5C438269-E495-4DB6-8A23-0086C36E5ABB}" presName="dummy" presStyleCnt="0"/>
      <dgm:spPr/>
    </dgm:pt>
    <dgm:pt modelId="{4F7452EC-BD75-4CB1-8BA6-493A0A2BD488}" type="pres">
      <dgm:prSet presAssocID="{CD095494-AB9C-4B84-B576-F83C71DEE91C}" presName="sibTrans" presStyleLbl="sibTrans2D1" presStyleIdx="2" presStyleCnt="3"/>
      <dgm:spPr/>
    </dgm:pt>
  </dgm:ptLst>
  <dgm:cxnLst>
    <dgm:cxn modelId="{40408701-9173-4F30-80D9-A61F37AB96EC}" type="presOf" srcId="{FAC3745D-3F2E-4815-B998-C3AA5A64A2E9}" destId="{CF084AD2-8AD1-4158-8B11-B8BF6BC0C051}" srcOrd="0" destOrd="0" presId="urn:microsoft.com/office/officeart/2005/8/layout/radial6"/>
    <dgm:cxn modelId="{2AB0171F-8507-486C-B57F-8BD74C648955}" type="presOf" srcId="{60B51EA6-C5A1-448A-A8A5-D47518E9DBFC}" destId="{4E840957-1EC9-489E-8C2F-31BB6116DB62}" srcOrd="0" destOrd="0" presId="urn:microsoft.com/office/officeart/2005/8/layout/radial6"/>
    <dgm:cxn modelId="{643BF127-6AF3-4F4E-A18B-A2E5A95A84FB}" type="presOf" srcId="{D16BBE0B-A2C3-49B2-BDC7-33A3D73DDF5D}" destId="{3529CAF9-7E48-4F28-B984-4618010C8A23}" srcOrd="0" destOrd="0" presId="urn:microsoft.com/office/officeart/2005/8/layout/radial6"/>
    <dgm:cxn modelId="{1BEE3D28-C6DD-4856-B1C4-D0565B3D8A0F}" srcId="{13C85A3D-CF08-4A4D-B4E4-A4C121CEF534}" destId="{5C438269-E495-4DB6-8A23-0086C36E5ABB}" srcOrd="2" destOrd="0" parTransId="{EB5BBF6C-3B95-4071-B179-8ECDA0E2C8A5}" sibTransId="{CD095494-AB9C-4B84-B576-F83C71DEE91C}"/>
    <dgm:cxn modelId="{DB9F2139-BBFD-4BF1-B387-3ACF74AB0012}" type="presOf" srcId="{13C85A3D-CF08-4A4D-B4E4-A4C121CEF534}" destId="{3DF90F9B-485B-424C-8C10-665969ED2FC7}" srcOrd="0" destOrd="0" presId="urn:microsoft.com/office/officeart/2005/8/layout/radial6"/>
    <dgm:cxn modelId="{E1AA1C49-7239-4529-9B7A-238047F2F5E5}" srcId="{D16BBE0B-A2C3-49B2-BDC7-33A3D73DDF5D}" destId="{13C85A3D-CF08-4A4D-B4E4-A4C121CEF534}" srcOrd="0" destOrd="0" parTransId="{090EAFBF-7F12-49CD-B38E-D4ACD47640D6}" sibTransId="{91FFCA6C-36C3-4EB6-9344-D10476501CB2}"/>
    <dgm:cxn modelId="{0901A881-2A1D-45B3-8437-5ED8DB454168}" type="presOf" srcId="{5C438269-E495-4DB6-8A23-0086C36E5ABB}" destId="{7FB27E4E-E3DB-48F3-BF55-6F6C29E94471}" srcOrd="0" destOrd="0" presId="urn:microsoft.com/office/officeart/2005/8/layout/radial6"/>
    <dgm:cxn modelId="{67BA17A3-2F63-44D9-8EC8-209EC0CC1C7F}" type="presOf" srcId="{CD095494-AB9C-4B84-B576-F83C71DEE91C}" destId="{4F7452EC-BD75-4CB1-8BA6-493A0A2BD488}" srcOrd="0" destOrd="0" presId="urn:microsoft.com/office/officeart/2005/8/layout/radial6"/>
    <dgm:cxn modelId="{8D002CA6-7DC1-4FA7-88A5-F3C495893D95}" type="presOf" srcId="{6554D85F-3348-4B52-8B71-7F30C28E3357}" destId="{63039CB9-97B1-4E3F-B7FA-EF983F66076F}" srcOrd="0" destOrd="0" presId="urn:microsoft.com/office/officeart/2005/8/layout/radial6"/>
    <dgm:cxn modelId="{80868EB8-0BD2-4E4A-9DD6-111877EA5A88}" type="presOf" srcId="{4310FAFC-2542-44FC-B0E5-57A12A2A22C1}" destId="{A27DCCFD-AA3B-4BC0-8429-06A255B0B56C}" srcOrd="0" destOrd="0" presId="urn:microsoft.com/office/officeart/2005/8/layout/radial6"/>
    <dgm:cxn modelId="{5ABE4FD0-633B-49E9-9266-D185C27466CA}" srcId="{13C85A3D-CF08-4A4D-B4E4-A4C121CEF534}" destId="{FAC3745D-3F2E-4815-B998-C3AA5A64A2E9}" srcOrd="1" destOrd="0" parTransId="{B4B6432D-B81A-419E-8410-86284582BDEA}" sibTransId="{4310FAFC-2542-44FC-B0E5-57A12A2A22C1}"/>
    <dgm:cxn modelId="{AF6FFDE6-0509-46C5-AA11-D97861FA4CCE}" srcId="{13C85A3D-CF08-4A4D-B4E4-A4C121CEF534}" destId="{60B51EA6-C5A1-448A-A8A5-D47518E9DBFC}" srcOrd="0" destOrd="0" parTransId="{F5EA7408-F2C3-47B3-9288-8AE424BD9E5E}" sibTransId="{6554D85F-3348-4B52-8B71-7F30C28E3357}"/>
    <dgm:cxn modelId="{450EBA7E-A458-41DE-9E28-074DBDC89B47}" type="presParOf" srcId="{3529CAF9-7E48-4F28-B984-4618010C8A23}" destId="{3DF90F9B-485B-424C-8C10-665969ED2FC7}" srcOrd="0" destOrd="0" presId="urn:microsoft.com/office/officeart/2005/8/layout/radial6"/>
    <dgm:cxn modelId="{2B44BEA8-A50E-4E15-982D-BB9267A64670}" type="presParOf" srcId="{3529CAF9-7E48-4F28-B984-4618010C8A23}" destId="{4E840957-1EC9-489E-8C2F-31BB6116DB62}" srcOrd="1" destOrd="0" presId="urn:microsoft.com/office/officeart/2005/8/layout/radial6"/>
    <dgm:cxn modelId="{4B1AE03D-432B-491E-98DD-436DF38439C1}" type="presParOf" srcId="{3529CAF9-7E48-4F28-B984-4618010C8A23}" destId="{1C61A74C-AB1C-49FE-9A31-6D3DD5E6F858}" srcOrd="2" destOrd="0" presId="urn:microsoft.com/office/officeart/2005/8/layout/radial6"/>
    <dgm:cxn modelId="{247D9D7D-5511-475E-A1EB-6B5FC155DEE6}" type="presParOf" srcId="{3529CAF9-7E48-4F28-B984-4618010C8A23}" destId="{63039CB9-97B1-4E3F-B7FA-EF983F66076F}" srcOrd="3" destOrd="0" presId="urn:microsoft.com/office/officeart/2005/8/layout/radial6"/>
    <dgm:cxn modelId="{1EB5AF7D-75E5-4D1C-95C3-E7D7A2894CD8}" type="presParOf" srcId="{3529CAF9-7E48-4F28-B984-4618010C8A23}" destId="{CF084AD2-8AD1-4158-8B11-B8BF6BC0C051}" srcOrd="4" destOrd="0" presId="urn:microsoft.com/office/officeart/2005/8/layout/radial6"/>
    <dgm:cxn modelId="{B5C35F39-1E6E-43DE-929F-B544465AA0CE}" type="presParOf" srcId="{3529CAF9-7E48-4F28-B984-4618010C8A23}" destId="{0E8CE4B8-03C7-4493-B307-8FD9FAE18E4B}" srcOrd="5" destOrd="0" presId="urn:microsoft.com/office/officeart/2005/8/layout/radial6"/>
    <dgm:cxn modelId="{44D30942-7889-40A7-A5FB-4808A3C26E42}" type="presParOf" srcId="{3529CAF9-7E48-4F28-B984-4618010C8A23}" destId="{A27DCCFD-AA3B-4BC0-8429-06A255B0B56C}" srcOrd="6" destOrd="0" presId="urn:microsoft.com/office/officeart/2005/8/layout/radial6"/>
    <dgm:cxn modelId="{82D1AA38-5ABD-457D-94B5-990EF7A310BA}" type="presParOf" srcId="{3529CAF9-7E48-4F28-B984-4618010C8A23}" destId="{7FB27E4E-E3DB-48F3-BF55-6F6C29E94471}" srcOrd="7" destOrd="0" presId="urn:microsoft.com/office/officeart/2005/8/layout/radial6"/>
    <dgm:cxn modelId="{4C20F10A-FA5F-4CBF-91D3-359034FED3F9}" type="presParOf" srcId="{3529CAF9-7E48-4F28-B984-4618010C8A23}" destId="{43C41C5B-F07D-415F-B347-76FCB8A28BBC}" srcOrd="8" destOrd="0" presId="urn:microsoft.com/office/officeart/2005/8/layout/radial6"/>
    <dgm:cxn modelId="{56153E42-7B69-451E-8DFD-B045750745EE}" type="presParOf" srcId="{3529CAF9-7E48-4F28-B984-4618010C8A23}" destId="{4F7452EC-BD75-4CB1-8BA6-493A0A2BD488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3914A-22A1-4544-A286-59629FC2D9B2}">
      <dsp:nvSpPr>
        <dsp:cNvPr id="0" name=""/>
        <dsp:cNvSpPr/>
      </dsp:nvSpPr>
      <dsp:spPr>
        <a:xfrm>
          <a:off x="-5587157" y="-855812"/>
          <a:ext cx="6655880" cy="6655880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55009-71DD-4184-90ED-BE57BDF92CA0}">
      <dsp:nvSpPr>
        <dsp:cNvPr id="0" name=""/>
        <dsp:cNvSpPr/>
      </dsp:nvSpPr>
      <dsp:spPr>
        <a:xfrm>
          <a:off x="346839" y="224765"/>
          <a:ext cx="7128231" cy="449333"/>
        </a:xfrm>
        <a:prstGeom prst="leftRightArrow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65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Повага.</a:t>
          </a:r>
        </a:p>
      </dsp:txBody>
      <dsp:txXfrm>
        <a:off x="2195795" y="224765"/>
        <a:ext cx="3430319" cy="449333"/>
      </dsp:txXfrm>
    </dsp:sp>
    <dsp:sp modelId="{DFD642A8-62A3-4E7D-84AB-652CAA9EF4E2}">
      <dsp:nvSpPr>
        <dsp:cNvPr id="0" name=""/>
        <dsp:cNvSpPr/>
      </dsp:nvSpPr>
      <dsp:spPr>
        <a:xfrm>
          <a:off x="66005" y="168599"/>
          <a:ext cx="561667" cy="56166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A5191-F0DF-46EA-9FCF-D2EC830E5EC5}">
      <dsp:nvSpPr>
        <dsp:cNvPr id="0" name=""/>
        <dsp:cNvSpPr/>
      </dsp:nvSpPr>
      <dsp:spPr>
        <a:xfrm>
          <a:off x="753751" y="899162"/>
          <a:ext cx="6721319" cy="449333"/>
        </a:xfrm>
        <a:prstGeom prst="flowChartDecisi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65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Взаєморозуміння. </a:t>
          </a:r>
        </a:p>
      </dsp:txBody>
      <dsp:txXfrm>
        <a:off x="2434081" y="1011495"/>
        <a:ext cx="3360659" cy="224667"/>
      </dsp:txXfrm>
    </dsp:sp>
    <dsp:sp modelId="{BBE07EE4-16DD-4146-A7B0-1692AD61734D}">
      <dsp:nvSpPr>
        <dsp:cNvPr id="0" name=""/>
        <dsp:cNvSpPr/>
      </dsp:nvSpPr>
      <dsp:spPr>
        <a:xfrm>
          <a:off x="472918" y="842995"/>
          <a:ext cx="561667" cy="561667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5D1C9-0A43-4ADE-8F3A-E5984FB106FD}">
      <dsp:nvSpPr>
        <dsp:cNvPr id="0" name=""/>
        <dsp:cNvSpPr/>
      </dsp:nvSpPr>
      <dsp:spPr>
        <a:xfrm>
          <a:off x="976737" y="1573064"/>
          <a:ext cx="6498333" cy="449333"/>
        </a:xfrm>
        <a:prstGeom prst="leftRightArrow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65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Розвиток. </a:t>
          </a:r>
        </a:p>
      </dsp:txBody>
      <dsp:txXfrm>
        <a:off x="2662307" y="1573064"/>
        <a:ext cx="3127193" cy="449333"/>
      </dsp:txXfrm>
    </dsp:sp>
    <dsp:sp modelId="{A2EA1DF5-7136-420C-B0DE-C89A5237146F}">
      <dsp:nvSpPr>
        <dsp:cNvPr id="0" name=""/>
        <dsp:cNvSpPr/>
      </dsp:nvSpPr>
      <dsp:spPr>
        <a:xfrm>
          <a:off x="695904" y="1516897"/>
          <a:ext cx="561667" cy="56166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38DF5-48D0-4732-A804-3035462B4AB0}">
      <dsp:nvSpPr>
        <dsp:cNvPr id="0" name=""/>
        <dsp:cNvSpPr/>
      </dsp:nvSpPr>
      <dsp:spPr>
        <a:xfrm>
          <a:off x="1047935" y="2247461"/>
          <a:ext cx="6427136" cy="449333"/>
        </a:xfrm>
        <a:prstGeom prst="flowChartDecisi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65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Чесність .</a:t>
          </a:r>
        </a:p>
      </dsp:txBody>
      <dsp:txXfrm>
        <a:off x="2654719" y="2359794"/>
        <a:ext cx="3213568" cy="224667"/>
      </dsp:txXfrm>
    </dsp:sp>
    <dsp:sp modelId="{A04606BE-14C1-4CD2-930A-C49F28453764}">
      <dsp:nvSpPr>
        <dsp:cNvPr id="0" name=""/>
        <dsp:cNvSpPr/>
      </dsp:nvSpPr>
      <dsp:spPr>
        <a:xfrm>
          <a:off x="767101" y="2191294"/>
          <a:ext cx="561667" cy="561667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6B410-F753-4281-8275-57BA58E7C58B}">
      <dsp:nvSpPr>
        <dsp:cNvPr id="0" name=""/>
        <dsp:cNvSpPr/>
      </dsp:nvSpPr>
      <dsp:spPr>
        <a:xfrm>
          <a:off x="976737" y="2921857"/>
          <a:ext cx="6498333" cy="449333"/>
        </a:xfrm>
        <a:prstGeom prst="leftRightArrow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65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Досвід. </a:t>
          </a:r>
        </a:p>
      </dsp:txBody>
      <dsp:txXfrm>
        <a:off x="2662307" y="2921857"/>
        <a:ext cx="3127193" cy="449333"/>
      </dsp:txXfrm>
    </dsp:sp>
    <dsp:sp modelId="{E2463CB6-1E4C-4B9E-A091-CCEC233AD49A}">
      <dsp:nvSpPr>
        <dsp:cNvPr id="0" name=""/>
        <dsp:cNvSpPr/>
      </dsp:nvSpPr>
      <dsp:spPr>
        <a:xfrm>
          <a:off x="695904" y="2865690"/>
          <a:ext cx="561667" cy="56166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C2B1B-D14C-4547-97C0-36FE768B9CF6}">
      <dsp:nvSpPr>
        <dsp:cNvPr id="0" name=""/>
        <dsp:cNvSpPr/>
      </dsp:nvSpPr>
      <dsp:spPr>
        <a:xfrm>
          <a:off x="753751" y="3595759"/>
          <a:ext cx="6721319" cy="449333"/>
        </a:xfrm>
        <a:prstGeom prst="flowChartDecisi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65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Безпека. </a:t>
          </a:r>
        </a:p>
      </dsp:txBody>
      <dsp:txXfrm>
        <a:off x="2434081" y="3708092"/>
        <a:ext cx="3360659" cy="224667"/>
      </dsp:txXfrm>
    </dsp:sp>
    <dsp:sp modelId="{3C65D57A-830A-4133-A04C-183B682980E1}">
      <dsp:nvSpPr>
        <dsp:cNvPr id="0" name=""/>
        <dsp:cNvSpPr/>
      </dsp:nvSpPr>
      <dsp:spPr>
        <a:xfrm>
          <a:off x="472918" y="3539592"/>
          <a:ext cx="561667" cy="561667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A9107-DD7F-4F2C-A56E-E9A643817840}">
      <dsp:nvSpPr>
        <dsp:cNvPr id="0" name=""/>
        <dsp:cNvSpPr/>
      </dsp:nvSpPr>
      <dsp:spPr>
        <a:xfrm>
          <a:off x="346839" y="4270156"/>
          <a:ext cx="7128231" cy="449333"/>
        </a:xfrm>
        <a:prstGeom prst="leftRightArrow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6659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Відповідальність. </a:t>
          </a:r>
        </a:p>
      </dsp:txBody>
      <dsp:txXfrm>
        <a:off x="2195795" y="4270156"/>
        <a:ext cx="3430319" cy="449333"/>
      </dsp:txXfrm>
    </dsp:sp>
    <dsp:sp modelId="{4E3695F3-13C5-4413-9007-3467C5DF6601}">
      <dsp:nvSpPr>
        <dsp:cNvPr id="0" name=""/>
        <dsp:cNvSpPr/>
      </dsp:nvSpPr>
      <dsp:spPr>
        <a:xfrm>
          <a:off x="66005" y="4213989"/>
          <a:ext cx="561667" cy="56166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C61C1-8F8E-4F64-96E8-39E233BA0ED3}">
      <dsp:nvSpPr>
        <dsp:cNvPr id="0" name=""/>
        <dsp:cNvSpPr/>
      </dsp:nvSpPr>
      <dsp:spPr>
        <a:xfrm>
          <a:off x="3602331" y="2323898"/>
          <a:ext cx="1743748" cy="141959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Система оцінювання здобувачів освіти</a:t>
          </a:r>
        </a:p>
      </dsp:txBody>
      <dsp:txXfrm>
        <a:off x="3857697" y="2531793"/>
        <a:ext cx="1233016" cy="1003807"/>
      </dsp:txXfrm>
    </dsp:sp>
    <dsp:sp modelId="{41F69089-0D27-4237-8BAF-71C664E27990}">
      <dsp:nvSpPr>
        <dsp:cNvPr id="0" name=""/>
        <dsp:cNvSpPr/>
      </dsp:nvSpPr>
      <dsp:spPr>
        <a:xfrm rot="11243848">
          <a:off x="3300831" y="2654431"/>
          <a:ext cx="221943" cy="482663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700" kern="1200"/>
        </a:p>
      </dsp:txBody>
      <dsp:txXfrm rot="10800000">
        <a:off x="3367137" y="2755250"/>
        <a:ext cx="155360" cy="289597"/>
      </dsp:txXfrm>
    </dsp:sp>
    <dsp:sp modelId="{1CAD3E3F-CDE9-4A2F-8B6C-727EEEDD597D}">
      <dsp:nvSpPr>
        <dsp:cNvPr id="0" name=""/>
        <dsp:cNvSpPr/>
      </dsp:nvSpPr>
      <dsp:spPr>
        <a:xfrm>
          <a:off x="30115" y="1777865"/>
          <a:ext cx="3210348" cy="1774496"/>
        </a:xfrm>
        <a:prstGeom prst="cloud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Наявність відкритої, прозорої і зрозумілої для здобувачів освіти системи оцінювання їх навчальних досягнень</a:t>
          </a:r>
        </a:p>
      </dsp:txBody>
      <dsp:txXfrm>
        <a:off x="472578" y="2045847"/>
        <a:ext cx="2097130" cy="1156297"/>
      </dsp:txXfrm>
    </dsp:sp>
    <dsp:sp modelId="{EA0A6FBB-9E03-4BE3-A632-4E53A43EA43B}">
      <dsp:nvSpPr>
        <dsp:cNvPr id="0" name=""/>
        <dsp:cNvSpPr/>
      </dsp:nvSpPr>
      <dsp:spPr>
        <a:xfrm rot="21265277">
          <a:off x="5457615" y="2682310"/>
          <a:ext cx="286650" cy="482663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700" kern="1200"/>
        </a:p>
      </dsp:txBody>
      <dsp:txXfrm>
        <a:off x="5457819" y="2783023"/>
        <a:ext cx="200655" cy="289597"/>
      </dsp:txXfrm>
    </dsp:sp>
    <dsp:sp modelId="{8169F9A6-9BA4-4C50-B423-80025E4D7254}">
      <dsp:nvSpPr>
        <dsp:cNvPr id="0" name=""/>
        <dsp:cNvSpPr/>
      </dsp:nvSpPr>
      <dsp:spPr>
        <a:xfrm>
          <a:off x="5865209" y="1507180"/>
          <a:ext cx="3221634" cy="2466621"/>
        </a:xfrm>
        <a:prstGeom prst="cloud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Спрямованість системи оцінювання на формування у здобувачів освіти відповідальності за результати свого навчання, здатності до </a:t>
          </a:r>
          <a:r>
            <a:rPr lang="uk-UA" sz="1600" b="1" kern="1200" dirty="0" err="1">
              <a:solidFill>
                <a:srgbClr val="002060"/>
              </a:solidFill>
              <a:latin typeface="Monotype Corsiva" panose="03010101010201010101" pitchFamily="66" charset="0"/>
            </a:rPr>
            <a:t>самооцінювання</a:t>
          </a:r>
          <a:endParaRPr lang="uk-UA" sz="16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6309228" y="1879685"/>
        <a:ext cx="2104502" cy="1607301"/>
      </dsp:txXfrm>
    </dsp:sp>
    <dsp:sp modelId="{60C3AD14-8944-43DF-9834-472EDEAF9BE0}">
      <dsp:nvSpPr>
        <dsp:cNvPr id="0" name=""/>
        <dsp:cNvSpPr/>
      </dsp:nvSpPr>
      <dsp:spPr>
        <a:xfrm rot="16411107">
          <a:off x="4406456" y="1854337"/>
          <a:ext cx="250847" cy="482663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700" kern="1200"/>
        </a:p>
      </dsp:txBody>
      <dsp:txXfrm>
        <a:off x="4441774" y="1988426"/>
        <a:ext cx="175593" cy="289597"/>
      </dsp:txXfrm>
    </dsp:sp>
    <dsp:sp modelId="{8FBC98CF-2D7C-49AF-A548-76261B4CBB3A}">
      <dsp:nvSpPr>
        <dsp:cNvPr id="0" name=""/>
        <dsp:cNvSpPr/>
      </dsp:nvSpPr>
      <dsp:spPr>
        <a:xfrm>
          <a:off x="2683964" y="0"/>
          <a:ext cx="3839620" cy="1852787"/>
        </a:xfrm>
        <a:prstGeom prst="cloud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Застосування внутрішнього моніторингу, що передбачає систематичне відстеження та коригування результатів навчання кожного здобувача освіти</a:t>
          </a:r>
        </a:p>
      </dsp:txBody>
      <dsp:txXfrm>
        <a:off x="3213156" y="279805"/>
        <a:ext cx="2508196" cy="120731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54823-2AF1-4256-B2D3-919696FCA944}">
      <dsp:nvSpPr>
        <dsp:cNvPr id="0" name=""/>
        <dsp:cNvSpPr/>
      </dsp:nvSpPr>
      <dsp:spPr>
        <a:xfrm>
          <a:off x="3159564" y="1830428"/>
          <a:ext cx="1603089" cy="1280781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Педагогічна діяльність </a:t>
          </a:r>
        </a:p>
      </dsp:txBody>
      <dsp:txXfrm>
        <a:off x="3394331" y="2017994"/>
        <a:ext cx="1133555" cy="905649"/>
      </dsp:txXfrm>
    </dsp:sp>
    <dsp:sp modelId="{354A6465-D423-4AE1-BDA7-AECC1A9310AC}">
      <dsp:nvSpPr>
        <dsp:cNvPr id="0" name=""/>
        <dsp:cNvSpPr/>
      </dsp:nvSpPr>
      <dsp:spPr>
        <a:xfrm rot="16306470">
          <a:off x="3841914" y="1673116"/>
          <a:ext cx="286942" cy="28210"/>
        </a:xfrm>
        <a:custGeom>
          <a:avLst/>
          <a:gdLst/>
          <a:ahLst/>
          <a:cxnLst/>
          <a:rect l="0" t="0" r="0" b="0"/>
          <a:pathLst>
            <a:path>
              <a:moveTo>
                <a:pt x="0" y="14105"/>
              </a:moveTo>
              <a:lnTo>
                <a:pt x="286942" y="141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978212" y="1680048"/>
        <a:ext cx="14347" cy="14347"/>
      </dsp:txXfrm>
    </dsp:sp>
    <dsp:sp modelId="{CD8A88D7-BF5F-47B6-BCAC-23DD67E97E0B}">
      <dsp:nvSpPr>
        <dsp:cNvPr id="0" name=""/>
        <dsp:cNvSpPr/>
      </dsp:nvSpPr>
      <dsp:spPr>
        <a:xfrm>
          <a:off x="1220696" y="263054"/>
          <a:ext cx="5577942" cy="1280781"/>
        </a:xfrm>
        <a:prstGeom prst="wedgeRoundRect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Ефективність планування педпрацівниками своєї діяльності, використання сучасних освітніх підходів, технологій із метою формування ключових </a:t>
          </a:r>
          <a:r>
            <a:rPr lang="uk-UA" sz="1600" b="1" kern="1200" dirty="0" err="1">
              <a:solidFill>
                <a:srgbClr val="002060"/>
              </a:solidFill>
              <a:latin typeface="Monotype Corsiva" panose="03010101010201010101" pitchFamily="66" charset="0"/>
            </a:rPr>
            <a:t>компетентностей</a:t>
          </a: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і наскрізних умінь здобувачів освіти</a:t>
          </a:r>
        </a:p>
      </dsp:txBody>
      <dsp:txXfrm>
        <a:off x="1283219" y="325577"/>
        <a:ext cx="5452896" cy="1155735"/>
      </dsp:txXfrm>
    </dsp:sp>
    <dsp:sp modelId="{030D204C-7FB0-41A1-942F-CB334B817BEB}">
      <dsp:nvSpPr>
        <dsp:cNvPr id="0" name=""/>
        <dsp:cNvSpPr/>
      </dsp:nvSpPr>
      <dsp:spPr>
        <a:xfrm rot="21395577">
          <a:off x="4760231" y="2402177"/>
          <a:ext cx="233849" cy="28210"/>
        </a:xfrm>
        <a:custGeom>
          <a:avLst/>
          <a:gdLst/>
          <a:ahLst/>
          <a:cxnLst/>
          <a:rect l="0" t="0" r="0" b="0"/>
          <a:pathLst>
            <a:path>
              <a:moveTo>
                <a:pt x="0" y="14105"/>
              </a:moveTo>
              <a:lnTo>
                <a:pt x="233849" y="141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4871309" y="2410436"/>
        <a:ext cx="11692" cy="11692"/>
      </dsp:txXfrm>
    </dsp:sp>
    <dsp:sp modelId="{D671C12C-EC53-41FD-975E-188E74EDB272}">
      <dsp:nvSpPr>
        <dsp:cNvPr id="0" name=""/>
        <dsp:cNvSpPr/>
      </dsp:nvSpPr>
      <dsp:spPr>
        <a:xfrm>
          <a:off x="4982982" y="1688248"/>
          <a:ext cx="2732661" cy="1280781"/>
        </a:xfrm>
        <a:prstGeom prst="wedgeRoundRect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Налагодження співпраці зі здобувачами освіти, їх батьками, працівниками закладу освіти</a:t>
          </a:r>
        </a:p>
      </dsp:txBody>
      <dsp:txXfrm>
        <a:off x="5045505" y="1750771"/>
        <a:ext cx="2607615" cy="1155735"/>
      </dsp:txXfrm>
    </dsp:sp>
    <dsp:sp modelId="{9D06E281-B496-439E-8D43-45E9072DA984}">
      <dsp:nvSpPr>
        <dsp:cNvPr id="0" name=""/>
        <dsp:cNvSpPr/>
      </dsp:nvSpPr>
      <dsp:spPr>
        <a:xfrm rot="5352616">
          <a:off x="3850020" y="3218645"/>
          <a:ext cx="243183" cy="28210"/>
        </a:xfrm>
        <a:custGeom>
          <a:avLst/>
          <a:gdLst/>
          <a:ahLst/>
          <a:cxnLst/>
          <a:rect l="0" t="0" r="0" b="0"/>
          <a:pathLst>
            <a:path>
              <a:moveTo>
                <a:pt x="0" y="14105"/>
              </a:moveTo>
              <a:lnTo>
                <a:pt x="243183" y="141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965532" y="3226671"/>
        <a:ext cx="12159" cy="12159"/>
      </dsp:txXfrm>
    </dsp:sp>
    <dsp:sp modelId="{557F0238-3C6C-4AEC-89F9-85447B10496E}">
      <dsp:nvSpPr>
        <dsp:cNvPr id="0" name=""/>
        <dsp:cNvSpPr/>
      </dsp:nvSpPr>
      <dsp:spPr>
        <a:xfrm>
          <a:off x="2153531" y="3354323"/>
          <a:ext cx="3657167" cy="1280781"/>
        </a:xfrm>
        <a:prstGeom prst="wedgeRoundRect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Організація </a:t>
          </a:r>
          <a:r>
            <a:rPr lang="uk-UA" sz="1600" b="1" kern="1200" dirty="0" err="1">
              <a:solidFill>
                <a:srgbClr val="002060"/>
              </a:solidFill>
              <a:latin typeface="Monotype Corsiva" panose="03010101010201010101" pitchFamily="66" charset="0"/>
            </a:rPr>
            <a:t>педагогіної</a:t>
          </a: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діяльності та навчання здобувачів освіти на засадах академічної доброчесності</a:t>
          </a:r>
        </a:p>
      </dsp:txBody>
      <dsp:txXfrm>
        <a:off x="2216054" y="3416846"/>
        <a:ext cx="3532121" cy="1155735"/>
      </dsp:txXfrm>
    </dsp:sp>
    <dsp:sp modelId="{56FB2CB3-A7FA-4BAF-AE41-E51693032162}">
      <dsp:nvSpPr>
        <dsp:cNvPr id="0" name=""/>
        <dsp:cNvSpPr/>
      </dsp:nvSpPr>
      <dsp:spPr>
        <a:xfrm rot="10826892">
          <a:off x="2633747" y="2448387"/>
          <a:ext cx="525864" cy="28210"/>
        </a:xfrm>
        <a:custGeom>
          <a:avLst/>
          <a:gdLst/>
          <a:ahLst/>
          <a:cxnLst/>
          <a:rect l="0" t="0" r="0" b="0"/>
          <a:pathLst>
            <a:path>
              <a:moveTo>
                <a:pt x="0" y="14105"/>
              </a:moveTo>
              <a:lnTo>
                <a:pt x="525864" y="141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10800000">
        <a:off x="2883532" y="2449346"/>
        <a:ext cx="26293" cy="26293"/>
      </dsp:txXfrm>
    </dsp:sp>
    <dsp:sp modelId="{193B023F-D663-451B-B27A-E99BEC15470A}">
      <dsp:nvSpPr>
        <dsp:cNvPr id="0" name=""/>
        <dsp:cNvSpPr/>
      </dsp:nvSpPr>
      <dsp:spPr>
        <a:xfrm>
          <a:off x="317046" y="1746964"/>
          <a:ext cx="2316804" cy="1408820"/>
        </a:xfrm>
        <a:prstGeom prst="wedgeRoundRect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рівня професійної компетентності та майстерності педагогічних працівників</a:t>
          </a:r>
        </a:p>
      </dsp:txBody>
      <dsp:txXfrm>
        <a:off x="385819" y="1815737"/>
        <a:ext cx="2179258" cy="12712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CFC85-ABCA-4DC9-B2C3-2D9260119D5C}">
      <dsp:nvSpPr>
        <dsp:cNvPr id="0" name=""/>
        <dsp:cNvSpPr/>
      </dsp:nvSpPr>
      <dsp:spPr>
        <a:xfrm>
          <a:off x="3032095" y="1344864"/>
          <a:ext cx="3117507" cy="3117507"/>
        </a:xfrm>
        <a:prstGeom prst="ellipse">
          <a:avLst/>
        </a:prstGeom>
        <a:solidFill>
          <a:srgbClr val="00FFFF">
            <a:alpha val="5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Управлінські процеси</a:t>
          </a:r>
        </a:p>
      </dsp:txBody>
      <dsp:txXfrm>
        <a:off x="3488643" y="1801412"/>
        <a:ext cx="2204411" cy="2204411"/>
      </dsp:txXfrm>
    </dsp:sp>
    <dsp:sp modelId="{2E00B6CB-2D91-4B21-BB04-0C71884A5B62}">
      <dsp:nvSpPr>
        <dsp:cNvPr id="0" name=""/>
        <dsp:cNvSpPr/>
      </dsp:nvSpPr>
      <dsp:spPr>
        <a:xfrm>
          <a:off x="2228830" y="96182"/>
          <a:ext cx="4724037" cy="1558753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Організація освітнього процесу на засадах </a:t>
          </a:r>
          <a:r>
            <a:rPr lang="uk-UA" sz="1600" b="1" kern="1200" dirty="0" err="1">
              <a:solidFill>
                <a:srgbClr val="002060"/>
              </a:solidFill>
              <a:latin typeface="Monotype Corsiva" panose="03010101010201010101" pitchFamily="66" charset="0"/>
            </a:rPr>
            <a:t>людиноцентризму</a:t>
          </a: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, прийняття управлінських рішень на основі конструктивної  співпраці учасників освітнього процесу, взаємодії закладу освіти з місцевою громадою</a:t>
          </a:r>
        </a:p>
      </dsp:txBody>
      <dsp:txXfrm>
        <a:off x="2920649" y="324456"/>
        <a:ext cx="3340399" cy="1102205"/>
      </dsp:txXfrm>
    </dsp:sp>
    <dsp:sp modelId="{6B73A57F-05B5-4788-8CC0-35BECA7EC55F}">
      <dsp:nvSpPr>
        <dsp:cNvPr id="0" name=""/>
        <dsp:cNvSpPr/>
      </dsp:nvSpPr>
      <dsp:spPr>
        <a:xfrm>
          <a:off x="5565656" y="1573209"/>
          <a:ext cx="3316046" cy="1558753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та забезпечення академічної доброчесності</a:t>
          </a:r>
        </a:p>
      </dsp:txBody>
      <dsp:txXfrm>
        <a:off x="6051280" y="1801483"/>
        <a:ext cx="2344798" cy="1102205"/>
      </dsp:txXfrm>
    </dsp:sp>
    <dsp:sp modelId="{211D8118-5062-4FD9-B831-C65F6513F667}">
      <dsp:nvSpPr>
        <dsp:cNvPr id="0" name=""/>
        <dsp:cNvSpPr/>
      </dsp:nvSpPr>
      <dsp:spPr>
        <a:xfrm>
          <a:off x="4861600" y="3556565"/>
          <a:ext cx="2523825" cy="1558753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Ефективність кадрової політики та забезпечення можливостей для професійного розвитку педпрацівників</a:t>
          </a:r>
        </a:p>
      </dsp:txBody>
      <dsp:txXfrm>
        <a:off x="5231206" y="3784839"/>
        <a:ext cx="1784613" cy="1102205"/>
      </dsp:txXfrm>
    </dsp:sp>
    <dsp:sp modelId="{3CD93BFC-6859-4858-9891-4CC4DB9D4B60}">
      <dsp:nvSpPr>
        <dsp:cNvPr id="0" name=""/>
        <dsp:cNvSpPr/>
      </dsp:nvSpPr>
      <dsp:spPr>
        <a:xfrm>
          <a:off x="1870715" y="3552775"/>
          <a:ext cx="2481754" cy="1558753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Наявність стратегії та системи планування діяльності закладу, моніторинг виконання поставлених цілей і завдань</a:t>
          </a:r>
        </a:p>
      </dsp:txBody>
      <dsp:txXfrm>
        <a:off x="2234159" y="3781049"/>
        <a:ext cx="1754866" cy="1102205"/>
      </dsp:txXfrm>
    </dsp:sp>
    <dsp:sp modelId="{F0342281-AD67-4C9B-821B-54E6BD1CBE5E}">
      <dsp:nvSpPr>
        <dsp:cNvPr id="0" name=""/>
        <dsp:cNvSpPr/>
      </dsp:nvSpPr>
      <dsp:spPr>
        <a:xfrm>
          <a:off x="198044" y="1613818"/>
          <a:ext cx="3391443" cy="1558753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відносин довіри, прозорості, етичних норм</a:t>
          </a:r>
        </a:p>
      </dsp:txBody>
      <dsp:txXfrm>
        <a:off x="694709" y="1842092"/>
        <a:ext cx="2398113" cy="11022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7ECF2-6DED-4E7D-AB43-82B159872170}">
      <dsp:nvSpPr>
        <dsp:cNvPr id="0" name=""/>
        <dsp:cNvSpPr/>
      </dsp:nvSpPr>
      <dsp:spPr>
        <a:xfrm rot="5400000">
          <a:off x="-203624" y="209142"/>
          <a:ext cx="1357495" cy="950247"/>
        </a:xfrm>
        <a:prstGeom prst="don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204319"/>
        <a:ext cx="671927" cy="959893"/>
      </dsp:txXfrm>
    </dsp:sp>
    <dsp:sp modelId="{8CF0935A-7293-4C63-B148-929B4F54F105}">
      <dsp:nvSpPr>
        <dsp:cNvPr id="0" name=""/>
        <dsp:cNvSpPr/>
      </dsp:nvSpPr>
      <dsp:spPr>
        <a:xfrm rot="5400000">
          <a:off x="4017318" y="-3056514"/>
          <a:ext cx="882372" cy="7016514"/>
        </a:xfrm>
        <a:prstGeom prst="cloudCallout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Вдосконалена система виховної та позаурочної роботи.</a:t>
          </a:r>
        </a:p>
      </dsp:txBody>
      <dsp:txXfrm rot="-5400000">
        <a:off x="2335034" y="132169"/>
        <a:ext cx="4572103" cy="576401"/>
      </dsp:txXfrm>
    </dsp:sp>
    <dsp:sp modelId="{92285D2F-7504-40C6-9289-8C65A04FDABE}">
      <dsp:nvSpPr>
        <dsp:cNvPr id="0" name=""/>
        <dsp:cNvSpPr/>
      </dsp:nvSpPr>
      <dsp:spPr>
        <a:xfrm rot="5400000">
          <a:off x="-203624" y="1421351"/>
          <a:ext cx="1357495" cy="950247"/>
        </a:xfrm>
        <a:prstGeom prst="don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1416528"/>
        <a:ext cx="671927" cy="959893"/>
      </dsp:txXfrm>
    </dsp:sp>
    <dsp:sp modelId="{A2BAF5FA-8DDC-41DA-8572-82A9BFEA979E}">
      <dsp:nvSpPr>
        <dsp:cNvPr id="0" name=""/>
        <dsp:cNvSpPr/>
      </dsp:nvSpPr>
      <dsp:spPr>
        <a:xfrm rot="5400000">
          <a:off x="4017318" y="-1849343"/>
          <a:ext cx="882372" cy="7016514"/>
        </a:xfrm>
        <a:prstGeom prst="cloudCallou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Педагогіка партнерства.</a:t>
          </a:r>
        </a:p>
      </dsp:txBody>
      <dsp:txXfrm rot="-5400000">
        <a:off x="2335034" y="1339340"/>
        <a:ext cx="4572103" cy="576401"/>
      </dsp:txXfrm>
    </dsp:sp>
    <dsp:sp modelId="{EEB52226-A354-456B-AF0D-E1D0E73127B8}">
      <dsp:nvSpPr>
        <dsp:cNvPr id="0" name=""/>
        <dsp:cNvSpPr/>
      </dsp:nvSpPr>
      <dsp:spPr>
        <a:xfrm rot="5400000">
          <a:off x="-203624" y="2633560"/>
          <a:ext cx="1357495" cy="950247"/>
        </a:xfrm>
        <a:prstGeom prst="don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6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2628737"/>
        <a:ext cx="671927" cy="959893"/>
      </dsp:txXfrm>
    </dsp:sp>
    <dsp:sp modelId="{1D94E206-BD47-47CD-B883-7CE191AE252D}">
      <dsp:nvSpPr>
        <dsp:cNvPr id="0" name=""/>
        <dsp:cNvSpPr/>
      </dsp:nvSpPr>
      <dsp:spPr>
        <a:xfrm rot="5400000">
          <a:off x="4006723" y="-646531"/>
          <a:ext cx="882372" cy="7016514"/>
        </a:xfrm>
        <a:prstGeom prst="cloudCallout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внутрішньої системи кадрової політики.</a:t>
          </a:r>
        </a:p>
      </dsp:txBody>
      <dsp:txXfrm rot="-5400000">
        <a:off x="2324439" y="2542152"/>
        <a:ext cx="4572103" cy="576401"/>
      </dsp:txXfrm>
    </dsp:sp>
    <dsp:sp modelId="{A30D2486-376B-46B6-9438-A73A364D7CE4}">
      <dsp:nvSpPr>
        <dsp:cNvPr id="0" name=""/>
        <dsp:cNvSpPr/>
      </dsp:nvSpPr>
      <dsp:spPr>
        <a:xfrm rot="5400000">
          <a:off x="-203624" y="3845770"/>
          <a:ext cx="1357495" cy="950247"/>
        </a:xfrm>
        <a:prstGeom prst="donut">
          <a:avLst/>
        </a:prstGeom>
        <a:solidFill>
          <a:srgbClr val="FFFF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6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3840947"/>
        <a:ext cx="671927" cy="959893"/>
      </dsp:txXfrm>
    </dsp:sp>
    <dsp:sp modelId="{D6737AB6-6DDF-447A-9FE9-946C2101B57F}">
      <dsp:nvSpPr>
        <dsp:cNvPr id="0" name=""/>
        <dsp:cNvSpPr/>
      </dsp:nvSpPr>
      <dsp:spPr>
        <a:xfrm rot="5400000">
          <a:off x="4017318" y="575074"/>
          <a:ext cx="882372" cy="7016514"/>
        </a:xfrm>
        <a:prstGeom prst="cloudCallou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Забезпечення і створення нового освітнього простору.</a:t>
          </a:r>
        </a:p>
      </dsp:txBody>
      <dsp:txXfrm rot="-5400000">
        <a:off x="2335034" y="3763757"/>
        <a:ext cx="4572103" cy="5764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7ECF2-6DED-4E7D-AB43-82B159872170}">
      <dsp:nvSpPr>
        <dsp:cNvPr id="0" name=""/>
        <dsp:cNvSpPr/>
      </dsp:nvSpPr>
      <dsp:spPr>
        <a:xfrm rot="5400000">
          <a:off x="-203624" y="209142"/>
          <a:ext cx="1357495" cy="950247"/>
        </a:xfrm>
        <a:prstGeom prst="don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204319"/>
        <a:ext cx="671927" cy="959893"/>
      </dsp:txXfrm>
    </dsp:sp>
    <dsp:sp modelId="{8CF0935A-7293-4C63-B148-929B4F54F105}">
      <dsp:nvSpPr>
        <dsp:cNvPr id="0" name=""/>
        <dsp:cNvSpPr/>
      </dsp:nvSpPr>
      <dsp:spPr>
        <a:xfrm rot="5400000">
          <a:off x="4017318" y="-3056514"/>
          <a:ext cx="882372" cy="7016514"/>
        </a:xfrm>
        <a:prstGeom prst="pentagon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Удосконалення власної системи учнівського самоврядування на основі педагогіки партнерства.</a:t>
          </a:r>
        </a:p>
      </dsp:txBody>
      <dsp:txXfrm rot="-5400000">
        <a:off x="950265" y="179076"/>
        <a:ext cx="5360126" cy="545334"/>
      </dsp:txXfrm>
    </dsp:sp>
    <dsp:sp modelId="{64940029-0508-40BA-B8BB-64E7590D0C23}">
      <dsp:nvSpPr>
        <dsp:cNvPr id="0" name=""/>
        <dsp:cNvSpPr/>
      </dsp:nvSpPr>
      <dsp:spPr>
        <a:xfrm rot="5400000">
          <a:off x="-203624" y="1421351"/>
          <a:ext cx="1357495" cy="950247"/>
        </a:xfrm>
        <a:prstGeom prst="don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1416528"/>
        <a:ext cx="671927" cy="959893"/>
      </dsp:txXfrm>
    </dsp:sp>
    <dsp:sp modelId="{DC0969EA-866E-40C9-A30E-598B03D22732}">
      <dsp:nvSpPr>
        <dsp:cNvPr id="0" name=""/>
        <dsp:cNvSpPr/>
      </dsp:nvSpPr>
      <dsp:spPr>
        <a:xfrm rot="5400000">
          <a:off x="4006723" y="-1858943"/>
          <a:ext cx="882372" cy="7016514"/>
        </a:xfrm>
        <a:prstGeom prst="diamond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Організація роботи предметних гуртків.</a:t>
          </a:r>
        </a:p>
      </dsp:txBody>
      <dsp:txXfrm rot="-5400000">
        <a:off x="2693781" y="1428720"/>
        <a:ext cx="3508257" cy="441186"/>
      </dsp:txXfrm>
    </dsp:sp>
    <dsp:sp modelId="{92285D2F-7504-40C6-9289-8C65A04FDABE}">
      <dsp:nvSpPr>
        <dsp:cNvPr id="0" name=""/>
        <dsp:cNvSpPr/>
      </dsp:nvSpPr>
      <dsp:spPr>
        <a:xfrm rot="5400000">
          <a:off x="-203624" y="2633560"/>
          <a:ext cx="1357495" cy="950247"/>
        </a:xfrm>
        <a:prstGeom prst="don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2628737"/>
        <a:ext cx="671927" cy="959893"/>
      </dsp:txXfrm>
    </dsp:sp>
    <dsp:sp modelId="{A2BAF5FA-8DDC-41DA-8572-82A9BFEA979E}">
      <dsp:nvSpPr>
        <dsp:cNvPr id="0" name=""/>
        <dsp:cNvSpPr/>
      </dsp:nvSpPr>
      <dsp:spPr>
        <a:xfrm rot="5400000">
          <a:off x="4017318" y="-637134"/>
          <a:ext cx="882372" cy="7016514"/>
        </a:xfrm>
        <a:prstGeom prst="pentagon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Подальший розвиток </a:t>
          </a:r>
          <a:r>
            <a:rPr lang="uk-UA" sz="2000" b="1" kern="1200" dirty="0" err="1">
              <a:solidFill>
                <a:srgbClr val="002060"/>
              </a:solidFill>
              <a:latin typeface="Monotype Corsiva" panose="03010101010201010101" pitchFamily="66" charset="0"/>
            </a:rPr>
            <a:t>проєктної</a:t>
          </a: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діяльності у системі виховної роботи.</a:t>
          </a:r>
        </a:p>
      </dsp:txBody>
      <dsp:txXfrm rot="-5400000">
        <a:off x="950265" y="2598456"/>
        <a:ext cx="5360126" cy="545334"/>
      </dsp:txXfrm>
    </dsp:sp>
    <dsp:sp modelId="{EEB52226-A354-456B-AF0D-E1D0E73127B8}">
      <dsp:nvSpPr>
        <dsp:cNvPr id="0" name=""/>
        <dsp:cNvSpPr/>
      </dsp:nvSpPr>
      <dsp:spPr>
        <a:xfrm rot="5400000">
          <a:off x="-203624" y="3845770"/>
          <a:ext cx="1357495" cy="950247"/>
        </a:xfrm>
        <a:prstGeom prst="don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6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160" y="3840947"/>
        <a:ext cx="671927" cy="959893"/>
      </dsp:txXfrm>
    </dsp:sp>
    <dsp:sp modelId="{1D94E206-BD47-47CD-B883-7CE191AE252D}">
      <dsp:nvSpPr>
        <dsp:cNvPr id="0" name=""/>
        <dsp:cNvSpPr/>
      </dsp:nvSpPr>
      <dsp:spPr>
        <a:xfrm rot="5400000">
          <a:off x="4006723" y="565677"/>
          <a:ext cx="882372" cy="7016514"/>
        </a:xfrm>
        <a:prstGeom prst="diamond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Подальший розвиток дитячої ініціативи та досконалості.</a:t>
          </a:r>
        </a:p>
      </dsp:txBody>
      <dsp:txXfrm rot="-5400000">
        <a:off x="2693781" y="3853341"/>
        <a:ext cx="3508257" cy="44118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567A7-6B9E-495F-96B6-6C954B587030}">
      <dsp:nvSpPr>
        <dsp:cNvPr id="0" name=""/>
        <dsp:cNvSpPr/>
      </dsp:nvSpPr>
      <dsp:spPr>
        <a:xfrm>
          <a:off x="1335009" y="780"/>
          <a:ext cx="2912019" cy="792187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Діти </a:t>
          </a:r>
        </a:p>
      </dsp:txBody>
      <dsp:txXfrm>
        <a:off x="1736355" y="120415"/>
        <a:ext cx="1902250" cy="516205"/>
      </dsp:txXfrm>
    </dsp:sp>
    <dsp:sp modelId="{B1F91656-7530-4623-8BDC-A518E965774F}">
      <dsp:nvSpPr>
        <dsp:cNvPr id="0" name=""/>
        <dsp:cNvSpPr/>
      </dsp:nvSpPr>
      <dsp:spPr>
        <a:xfrm rot="3600000">
          <a:off x="2807744" y="1423025"/>
          <a:ext cx="1274222" cy="212654"/>
        </a:xfrm>
        <a:prstGeom prst="left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900" kern="1200"/>
        </a:p>
      </dsp:txBody>
      <dsp:txXfrm>
        <a:off x="2871540" y="1465556"/>
        <a:ext cx="1146630" cy="127592"/>
      </dsp:txXfrm>
    </dsp:sp>
    <dsp:sp modelId="{86560B6E-0DB4-4E69-A219-74457CE1A942}">
      <dsp:nvSpPr>
        <dsp:cNvPr id="0" name=""/>
        <dsp:cNvSpPr/>
      </dsp:nvSpPr>
      <dsp:spPr>
        <a:xfrm>
          <a:off x="3033706" y="2265737"/>
          <a:ext cx="2129971" cy="792187"/>
        </a:xfrm>
        <a:prstGeom prst="cloud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Родина </a:t>
          </a:r>
        </a:p>
      </dsp:txBody>
      <dsp:txXfrm>
        <a:off x="3327267" y="2385372"/>
        <a:ext cx="1391384" cy="516205"/>
      </dsp:txXfrm>
    </dsp:sp>
    <dsp:sp modelId="{AF31CC27-B945-42FC-AD61-28CE3132146E}">
      <dsp:nvSpPr>
        <dsp:cNvPr id="0" name=""/>
        <dsp:cNvSpPr/>
      </dsp:nvSpPr>
      <dsp:spPr>
        <a:xfrm rot="10800000">
          <a:off x="2559488" y="2523198"/>
          <a:ext cx="421527" cy="277265"/>
        </a:xfrm>
        <a:prstGeom prst="left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100" kern="1200"/>
        </a:p>
      </dsp:txBody>
      <dsp:txXfrm rot="10800000">
        <a:off x="2642667" y="2578651"/>
        <a:ext cx="255168" cy="166359"/>
      </dsp:txXfrm>
    </dsp:sp>
    <dsp:sp modelId="{95287C18-E100-48F6-A18E-F9808C27EDDF}">
      <dsp:nvSpPr>
        <dsp:cNvPr id="0" name=""/>
        <dsp:cNvSpPr/>
      </dsp:nvSpPr>
      <dsp:spPr>
        <a:xfrm>
          <a:off x="459894" y="2265737"/>
          <a:ext cx="2046902" cy="792187"/>
        </a:xfrm>
        <a:prstGeom prst="cloudCallo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Педагоги </a:t>
          </a:r>
        </a:p>
      </dsp:txBody>
      <dsp:txXfrm>
        <a:off x="742006" y="2385372"/>
        <a:ext cx="1337120" cy="516205"/>
      </dsp:txXfrm>
    </dsp:sp>
    <dsp:sp modelId="{E6E17D0F-212F-4FE0-AA0C-2FDE67AE13B0}">
      <dsp:nvSpPr>
        <dsp:cNvPr id="0" name=""/>
        <dsp:cNvSpPr/>
      </dsp:nvSpPr>
      <dsp:spPr>
        <a:xfrm rot="18000000">
          <a:off x="1525934" y="1411998"/>
          <a:ext cx="1222497" cy="234708"/>
        </a:xfrm>
        <a:prstGeom prst="left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000" kern="1200"/>
        </a:p>
      </dsp:txBody>
      <dsp:txXfrm>
        <a:off x="1596346" y="1458940"/>
        <a:ext cx="1081673" cy="14082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A7AE6-2959-438E-90C5-3856EC83E293}">
      <dsp:nvSpPr>
        <dsp:cNvPr id="0" name=""/>
        <dsp:cNvSpPr/>
      </dsp:nvSpPr>
      <dsp:spPr>
        <a:xfrm>
          <a:off x="0" y="0"/>
          <a:ext cx="3386496" cy="696589"/>
        </a:xfrm>
        <a:prstGeom prst="roundRect">
          <a:avLst>
            <a:gd name="adj" fmla="val 10000"/>
          </a:avLst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Повага </a:t>
          </a:r>
        </a:p>
      </dsp:txBody>
      <dsp:txXfrm>
        <a:off x="20402" y="20402"/>
        <a:ext cx="2553321" cy="655785"/>
      </dsp:txXfrm>
    </dsp:sp>
    <dsp:sp modelId="{2D8B527C-2A71-4EC8-89BE-36DF1011DA5B}">
      <dsp:nvSpPr>
        <dsp:cNvPr id="0" name=""/>
        <dsp:cNvSpPr/>
      </dsp:nvSpPr>
      <dsp:spPr>
        <a:xfrm>
          <a:off x="252887" y="793338"/>
          <a:ext cx="3386496" cy="696589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Довіра </a:t>
          </a:r>
        </a:p>
      </dsp:txBody>
      <dsp:txXfrm>
        <a:off x="273289" y="813740"/>
        <a:ext cx="2640021" cy="655785"/>
      </dsp:txXfrm>
    </dsp:sp>
    <dsp:sp modelId="{70EEE915-F901-4FFD-A399-72F28143165F}">
      <dsp:nvSpPr>
        <dsp:cNvPr id="0" name=""/>
        <dsp:cNvSpPr/>
      </dsp:nvSpPr>
      <dsp:spPr>
        <a:xfrm>
          <a:off x="503167" y="1582267"/>
          <a:ext cx="3386496" cy="696589"/>
        </a:xfrm>
        <a:prstGeom prst="roundRect">
          <a:avLst>
            <a:gd name="adj" fmla="val 10000"/>
          </a:avLst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Діалог </a:t>
          </a:r>
        </a:p>
      </dsp:txBody>
      <dsp:txXfrm>
        <a:off x="523569" y="1602669"/>
        <a:ext cx="2640021" cy="655785"/>
      </dsp:txXfrm>
    </dsp:sp>
    <dsp:sp modelId="{17A3AA71-8E07-47E8-9D31-8EFEE094BD31}">
      <dsp:nvSpPr>
        <dsp:cNvPr id="0" name=""/>
        <dsp:cNvSpPr/>
      </dsp:nvSpPr>
      <dsp:spPr>
        <a:xfrm>
          <a:off x="758663" y="2380015"/>
          <a:ext cx="3386496" cy="696589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Рівність </a:t>
          </a:r>
        </a:p>
      </dsp:txBody>
      <dsp:txXfrm>
        <a:off x="779065" y="2400417"/>
        <a:ext cx="2640021" cy="655785"/>
      </dsp:txXfrm>
    </dsp:sp>
    <dsp:sp modelId="{AFA620D6-650D-4DC1-9260-BAE2E2ADB454}">
      <dsp:nvSpPr>
        <dsp:cNvPr id="0" name=""/>
        <dsp:cNvSpPr/>
      </dsp:nvSpPr>
      <dsp:spPr>
        <a:xfrm>
          <a:off x="1011551" y="3173354"/>
          <a:ext cx="3386496" cy="696589"/>
        </a:xfrm>
        <a:prstGeom prst="roundRect">
          <a:avLst>
            <a:gd name="adj" fmla="val 10000"/>
          </a:avLst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Відповідальність </a:t>
          </a:r>
        </a:p>
      </dsp:txBody>
      <dsp:txXfrm>
        <a:off x="1031953" y="3193756"/>
        <a:ext cx="2640021" cy="655785"/>
      </dsp:txXfrm>
    </dsp:sp>
    <dsp:sp modelId="{E6CD0DE3-5E9C-4FDD-8E45-CCAE53AB10C7}">
      <dsp:nvSpPr>
        <dsp:cNvPr id="0" name=""/>
        <dsp:cNvSpPr/>
      </dsp:nvSpPr>
      <dsp:spPr>
        <a:xfrm>
          <a:off x="2933713" y="508897"/>
          <a:ext cx="452783" cy="452783"/>
        </a:xfrm>
        <a:prstGeom prst="downArrow">
          <a:avLst>
            <a:gd name="adj1" fmla="val 55000"/>
            <a:gd name="adj2" fmla="val 45000"/>
          </a:avLst>
        </a:prstGeom>
        <a:solidFill>
          <a:srgbClr val="00FFFF">
            <a:alpha val="90000"/>
          </a:srgbClr>
        </a:solidFill>
        <a:ln w="12700" cap="flat" cmpd="sng" algn="ctr">
          <a:solidFill>
            <a:srgbClr val="00206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8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035589" y="508897"/>
        <a:ext cx="249031" cy="340719"/>
      </dsp:txXfrm>
    </dsp:sp>
    <dsp:sp modelId="{89BD5FC8-DA5C-419A-9DD3-3EA11C6B2706}">
      <dsp:nvSpPr>
        <dsp:cNvPr id="0" name=""/>
        <dsp:cNvSpPr/>
      </dsp:nvSpPr>
      <dsp:spPr>
        <a:xfrm>
          <a:off x="3186601" y="1302236"/>
          <a:ext cx="452783" cy="452783"/>
        </a:xfrm>
        <a:prstGeom prst="downArrow">
          <a:avLst>
            <a:gd name="adj1" fmla="val 55000"/>
            <a:gd name="adj2" fmla="val 45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rgbClr val="00206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8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288477" y="1302236"/>
        <a:ext cx="249031" cy="340719"/>
      </dsp:txXfrm>
    </dsp:sp>
    <dsp:sp modelId="{72CF3963-C444-4EBC-AF1D-4990C4538AF7}">
      <dsp:nvSpPr>
        <dsp:cNvPr id="0" name=""/>
        <dsp:cNvSpPr/>
      </dsp:nvSpPr>
      <dsp:spPr>
        <a:xfrm>
          <a:off x="3439489" y="2083964"/>
          <a:ext cx="452783" cy="452783"/>
        </a:xfrm>
        <a:prstGeom prst="downArrow">
          <a:avLst>
            <a:gd name="adj1" fmla="val 55000"/>
            <a:gd name="adj2" fmla="val 45000"/>
          </a:avLst>
        </a:prstGeom>
        <a:solidFill>
          <a:srgbClr val="00FFFF">
            <a:alpha val="90000"/>
          </a:srgbClr>
        </a:solidFill>
        <a:ln w="12700" cap="flat" cmpd="sng" algn="ctr">
          <a:solidFill>
            <a:srgbClr val="00206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8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541365" y="2083964"/>
        <a:ext cx="249031" cy="340719"/>
      </dsp:txXfrm>
    </dsp:sp>
    <dsp:sp modelId="{E278B5E8-AE66-408C-B930-502C78E69E3C}">
      <dsp:nvSpPr>
        <dsp:cNvPr id="0" name=""/>
        <dsp:cNvSpPr/>
      </dsp:nvSpPr>
      <dsp:spPr>
        <a:xfrm>
          <a:off x="3692376" y="2885043"/>
          <a:ext cx="452783" cy="452783"/>
        </a:xfrm>
        <a:prstGeom prst="downArrow">
          <a:avLst>
            <a:gd name="adj1" fmla="val 55000"/>
            <a:gd name="adj2" fmla="val 45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rgbClr val="00206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28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794252" y="2885043"/>
        <a:ext cx="249031" cy="3407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B876EA-7BE8-4272-A252-E64FC2D41029}">
      <dsp:nvSpPr>
        <dsp:cNvPr id="0" name=""/>
        <dsp:cNvSpPr/>
      </dsp:nvSpPr>
      <dsp:spPr>
        <a:xfrm>
          <a:off x="2901259" y="1948968"/>
          <a:ext cx="2232827" cy="1196046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Батьківський всеобуч закладу освіти </a:t>
          </a:r>
        </a:p>
      </dsp:txBody>
      <dsp:txXfrm>
        <a:off x="3228249" y="2124125"/>
        <a:ext cx="1578847" cy="845732"/>
      </dsp:txXfrm>
    </dsp:sp>
    <dsp:sp modelId="{9DF20262-B3EB-4571-8027-667BD576FBEE}">
      <dsp:nvSpPr>
        <dsp:cNvPr id="0" name=""/>
        <dsp:cNvSpPr/>
      </dsp:nvSpPr>
      <dsp:spPr>
        <a:xfrm rot="15936084">
          <a:off x="3791694" y="1433913"/>
          <a:ext cx="315717" cy="455005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10800000">
        <a:off x="3842684" y="1572132"/>
        <a:ext cx="221002" cy="273003"/>
      </dsp:txXfrm>
    </dsp:sp>
    <dsp:sp modelId="{C227B3F4-126E-42C6-824E-F835972C5350}">
      <dsp:nvSpPr>
        <dsp:cNvPr id="0" name=""/>
        <dsp:cNvSpPr/>
      </dsp:nvSpPr>
      <dsp:spPr>
        <a:xfrm>
          <a:off x="3027262" y="18517"/>
          <a:ext cx="1694773" cy="1338250"/>
        </a:xfrm>
        <a:prstGeom prst="can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Батьки, як помічники вчителя</a:t>
          </a:r>
        </a:p>
      </dsp:txBody>
      <dsp:txXfrm>
        <a:off x="3027262" y="353080"/>
        <a:ext cx="1694773" cy="836406"/>
      </dsp:txXfrm>
    </dsp:sp>
    <dsp:sp modelId="{3668437C-4151-44EA-BFE9-D771731D5BED}">
      <dsp:nvSpPr>
        <dsp:cNvPr id="0" name=""/>
        <dsp:cNvSpPr/>
      </dsp:nvSpPr>
      <dsp:spPr>
        <a:xfrm rot="19949940">
          <a:off x="5010692" y="1641852"/>
          <a:ext cx="617309" cy="455005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5018404" y="1764369"/>
        <a:ext cx="480808" cy="273003"/>
      </dsp:txXfrm>
    </dsp:sp>
    <dsp:sp modelId="{3F27028F-9ED0-4DF8-8F11-8CA15B716D5B}">
      <dsp:nvSpPr>
        <dsp:cNvPr id="0" name=""/>
        <dsp:cNvSpPr/>
      </dsp:nvSpPr>
      <dsp:spPr>
        <a:xfrm>
          <a:off x="5695769" y="544069"/>
          <a:ext cx="1767989" cy="1338250"/>
        </a:xfrm>
        <a:prstGeom prst="cub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Моніторинг освітніх потреб сімей</a:t>
          </a:r>
        </a:p>
      </dsp:txBody>
      <dsp:txXfrm>
        <a:off x="5695769" y="878632"/>
        <a:ext cx="1433427" cy="1003687"/>
      </dsp:txXfrm>
    </dsp:sp>
    <dsp:sp modelId="{506FF7D9-BBD7-4999-8DF4-C1E6D7A6C85B}">
      <dsp:nvSpPr>
        <dsp:cNvPr id="0" name=""/>
        <dsp:cNvSpPr/>
      </dsp:nvSpPr>
      <dsp:spPr>
        <a:xfrm rot="952488">
          <a:off x="5212115" y="2737098"/>
          <a:ext cx="548075" cy="455005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5214718" y="2809430"/>
        <a:ext cx="411574" cy="273003"/>
      </dsp:txXfrm>
    </dsp:sp>
    <dsp:sp modelId="{371CA49E-2075-4C8E-885A-25DC4C4631AF}">
      <dsp:nvSpPr>
        <dsp:cNvPr id="0" name=""/>
        <dsp:cNvSpPr/>
      </dsp:nvSpPr>
      <dsp:spPr>
        <a:xfrm>
          <a:off x="5914758" y="2706801"/>
          <a:ext cx="2035559" cy="1338250"/>
        </a:xfrm>
        <a:prstGeom prst="can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Індивідуальні консультації батьків </a:t>
          </a:r>
        </a:p>
      </dsp:txBody>
      <dsp:txXfrm>
        <a:off x="5914758" y="3041364"/>
        <a:ext cx="2035559" cy="836406"/>
      </dsp:txXfrm>
    </dsp:sp>
    <dsp:sp modelId="{C94C8E26-8627-4F67-9E02-43CACA70DAC2}">
      <dsp:nvSpPr>
        <dsp:cNvPr id="0" name=""/>
        <dsp:cNvSpPr/>
      </dsp:nvSpPr>
      <dsp:spPr>
        <a:xfrm rot="5400000">
          <a:off x="3856846" y="3211856"/>
          <a:ext cx="321654" cy="455005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3905094" y="3254609"/>
        <a:ext cx="225158" cy="273003"/>
      </dsp:txXfrm>
    </dsp:sp>
    <dsp:sp modelId="{D7F26206-FA8D-43D0-9CBE-FC051B2907F0}">
      <dsp:nvSpPr>
        <dsp:cNvPr id="0" name=""/>
        <dsp:cNvSpPr/>
      </dsp:nvSpPr>
      <dsp:spPr>
        <a:xfrm>
          <a:off x="3036006" y="3751910"/>
          <a:ext cx="1963333" cy="1338250"/>
        </a:xfrm>
        <a:prstGeom prst="cub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Активні форми взаємодії з батьками</a:t>
          </a:r>
        </a:p>
      </dsp:txBody>
      <dsp:txXfrm>
        <a:off x="3036006" y="4086473"/>
        <a:ext cx="1628771" cy="1003687"/>
      </dsp:txXfrm>
    </dsp:sp>
    <dsp:sp modelId="{A8A5701A-27C4-436A-8E67-1F3A7B6FDC71}">
      <dsp:nvSpPr>
        <dsp:cNvPr id="0" name=""/>
        <dsp:cNvSpPr/>
      </dsp:nvSpPr>
      <dsp:spPr>
        <a:xfrm rot="9810900">
          <a:off x="2364029" y="2736189"/>
          <a:ext cx="491069" cy="455005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10800000">
        <a:off x="2497724" y="2807823"/>
        <a:ext cx="354568" cy="273003"/>
      </dsp:txXfrm>
    </dsp:sp>
    <dsp:sp modelId="{E3F40917-C471-43C6-BFB9-C898E2EA9814}">
      <dsp:nvSpPr>
        <dsp:cNvPr id="0" name=""/>
        <dsp:cNvSpPr/>
      </dsp:nvSpPr>
      <dsp:spPr>
        <a:xfrm>
          <a:off x="188989" y="2706805"/>
          <a:ext cx="2055084" cy="1338250"/>
        </a:xfrm>
        <a:prstGeom prst="can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нового освітнього середовища закладу освіти</a:t>
          </a:r>
        </a:p>
      </dsp:txBody>
      <dsp:txXfrm>
        <a:off x="188989" y="3041368"/>
        <a:ext cx="2055084" cy="836406"/>
      </dsp:txXfrm>
    </dsp:sp>
    <dsp:sp modelId="{BC938AA0-0C97-4D64-BC46-6A03294148CC}">
      <dsp:nvSpPr>
        <dsp:cNvPr id="0" name=""/>
        <dsp:cNvSpPr/>
      </dsp:nvSpPr>
      <dsp:spPr>
        <a:xfrm rot="12126942">
          <a:off x="2256258" y="1735151"/>
          <a:ext cx="646986" cy="455005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600" b="1" kern="120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10800000">
        <a:off x="2387738" y="1851847"/>
        <a:ext cx="510485" cy="273003"/>
      </dsp:txXfrm>
    </dsp:sp>
    <dsp:sp modelId="{D66F3286-4944-4D8D-83AF-F3BF9CFC16A1}">
      <dsp:nvSpPr>
        <dsp:cNvPr id="0" name=""/>
        <dsp:cNvSpPr/>
      </dsp:nvSpPr>
      <dsp:spPr>
        <a:xfrm>
          <a:off x="224991" y="722536"/>
          <a:ext cx="1899365" cy="1338250"/>
        </a:xfrm>
        <a:prstGeom prst="cub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Впровадження батьківських лекцій</a:t>
          </a:r>
        </a:p>
      </dsp:txBody>
      <dsp:txXfrm>
        <a:off x="224991" y="1057099"/>
        <a:ext cx="1564803" cy="100368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3914A-22A1-4544-A286-59629FC2D9B2}">
      <dsp:nvSpPr>
        <dsp:cNvPr id="0" name=""/>
        <dsp:cNvSpPr/>
      </dsp:nvSpPr>
      <dsp:spPr>
        <a:xfrm>
          <a:off x="-5590241" y="-855812"/>
          <a:ext cx="6655880" cy="6655880"/>
        </a:xfrm>
        <a:prstGeom prst="blockArc">
          <a:avLst>
            <a:gd name="adj1" fmla="val 18900000"/>
            <a:gd name="adj2" fmla="val 2700000"/>
            <a:gd name="adj3" fmla="val 32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55009-71DD-4184-90ED-BE57BDF92CA0}">
      <dsp:nvSpPr>
        <dsp:cNvPr id="0" name=""/>
        <dsp:cNvSpPr/>
      </dsp:nvSpPr>
      <dsp:spPr>
        <a:xfrm>
          <a:off x="465879" y="308917"/>
          <a:ext cx="7006108" cy="618229"/>
        </a:xfrm>
        <a:prstGeom prst="homePlat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2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Розробка та впровадження системи рейтингового оцінювання педагогічних кадрів.</a:t>
          </a:r>
        </a:p>
      </dsp:txBody>
      <dsp:txXfrm>
        <a:off x="465879" y="308917"/>
        <a:ext cx="6851551" cy="618229"/>
      </dsp:txXfrm>
    </dsp:sp>
    <dsp:sp modelId="{DFD642A8-62A3-4E7D-84AB-652CAA9EF4E2}">
      <dsp:nvSpPr>
        <dsp:cNvPr id="0" name=""/>
        <dsp:cNvSpPr/>
      </dsp:nvSpPr>
      <dsp:spPr>
        <a:xfrm>
          <a:off x="79485" y="231638"/>
          <a:ext cx="772787" cy="77278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A5191-F0DF-46EA-9FCF-D2EC830E5EC5}">
      <dsp:nvSpPr>
        <dsp:cNvPr id="0" name=""/>
        <dsp:cNvSpPr/>
      </dsp:nvSpPr>
      <dsp:spPr>
        <a:xfrm>
          <a:off x="908884" y="1235965"/>
          <a:ext cx="6563103" cy="618229"/>
        </a:xfrm>
        <a:prstGeom prst="homePlat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2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Прозорий розподіл педагогічного навантаження для вчителів.</a:t>
          </a:r>
        </a:p>
      </dsp:txBody>
      <dsp:txXfrm>
        <a:off x="908884" y="1235965"/>
        <a:ext cx="6408546" cy="618229"/>
      </dsp:txXfrm>
    </dsp:sp>
    <dsp:sp modelId="{BBE07EE4-16DD-4146-A7B0-1692AD61734D}">
      <dsp:nvSpPr>
        <dsp:cNvPr id="0" name=""/>
        <dsp:cNvSpPr/>
      </dsp:nvSpPr>
      <dsp:spPr>
        <a:xfrm>
          <a:off x="522490" y="1158686"/>
          <a:ext cx="772787" cy="772787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5D1C9-0A43-4ADE-8F3A-E5984FB106FD}">
      <dsp:nvSpPr>
        <dsp:cNvPr id="0" name=""/>
        <dsp:cNvSpPr/>
      </dsp:nvSpPr>
      <dsp:spPr>
        <a:xfrm>
          <a:off x="1044851" y="2163013"/>
          <a:ext cx="6427136" cy="618229"/>
        </a:xfrm>
        <a:prstGeom prst="homePlat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2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кваліфікації педагогічних кадрів.</a:t>
          </a:r>
        </a:p>
      </dsp:txBody>
      <dsp:txXfrm>
        <a:off x="1044851" y="2163013"/>
        <a:ext cx="6272579" cy="618229"/>
      </dsp:txXfrm>
    </dsp:sp>
    <dsp:sp modelId="{A2EA1DF5-7136-420C-B0DE-C89A5237146F}">
      <dsp:nvSpPr>
        <dsp:cNvPr id="0" name=""/>
        <dsp:cNvSpPr/>
      </dsp:nvSpPr>
      <dsp:spPr>
        <a:xfrm>
          <a:off x="658457" y="2085734"/>
          <a:ext cx="772787" cy="77278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38DF5-48D0-4732-A804-3035462B4AB0}">
      <dsp:nvSpPr>
        <dsp:cNvPr id="0" name=""/>
        <dsp:cNvSpPr/>
      </dsp:nvSpPr>
      <dsp:spPr>
        <a:xfrm>
          <a:off x="908884" y="3090061"/>
          <a:ext cx="6563103" cy="618229"/>
        </a:xfrm>
        <a:prstGeom prst="homePlat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2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Професійна самореалізація педагогічних кадрів.</a:t>
          </a:r>
        </a:p>
      </dsp:txBody>
      <dsp:txXfrm>
        <a:off x="908884" y="3090061"/>
        <a:ext cx="6408546" cy="618229"/>
      </dsp:txXfrm>
    </dsp:sp>
    <dsp:sp modelId="{A04606BE-14C1-4CD2-930A-C49F28453764}">
      <dsp:nvSpPr>
        <dsp:cNvPr id="0" name=""/>
        <dsp:cNvSpPr/>
      </dsp:nvSpPr>
      <dsp:spPr>
        <a:xfrm>
          <a:off x="522490" y="3012782"/>
          <a:ext cx="772787" cy="772787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6B410-F753-4281-8275-57BA58E7C58B}">
      <dsp:nvSpPr>
        <dsp:cNvPr id="0" name=""/>
        <dsp:cNvSpPr/>
      </dsp:nvSpPr>
      <dsp:spPr>
        <a:xfrm>
          <a:off x="465879" y="4017109"/>
          <a:ext cx="7006108" cy="618229"/>
        </a:xfrm>
        <a:prstGeom prst="homePlat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72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Управлінський менеджмент в закладі освіти.</a:t>
          </a:r>
        </a:p>
      </dsp:txBody>
      <dsp:txXfrm>
        <a:off x="465879" y="4017109"/>
        <a:ext cx="6851551" cy="618229"/>
      </dsp:txXfrm>
    </dsp:sp>
    <dsp:sp modelId="{E2463CB6-1E4C-4B9E-A091-CCEC233AD49A}">
      <dsp:nvSpPr>
        <dsp:cNvPr id="0" name=""/>
        <dsp:cNvSpPr/>
      </dsp:nvSpPr>
      <dsp:spPr>
        <a:xfrm>
          <a:off x="79485" y="3939830"/>
          <a:ext cx="772787" cy="77278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BA665-34FF-43BE-9EFE-D556DF92792C}">
      <dsp:nvSpPr>
        <dsp:cNvPr id="0" name=""/>
        <dsp:cNvSpPr/>
      </dsp:nvSpPr>
      <dsp:spPr>
        <a:xfrm>
          <a:off x="972739" y="0"/>
          <a:ext cx="5340638" cy="5340638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32F38-121D-478A-AF58-5ECEB400D9D1}">
      <dsp:nvSpPr>
        <dsp:cNvPr id="0" name=""/>
        <dsp:cNvSpPr/>
      </dsp:nvSpPr>
      <dsp:spPr>
        <a:xfrm>
          <a:off x="572960" y="170462"/>
          <a:ext cx="2733552" cy="2099960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Підтримка учнівського самоврядування, яке забезпечує захист прав та інтересів учнів, їх участь в управлінні закладом освіти</a:t>
          </a:r>
        </a:p>
      </dsp:txBody>
      <dsp:txXfrm>
        <a:off x="675472" y="272974"/>
        <a:ext cx="2528528" cy="1894936"/>
      </dsp:txXfrm>
    </dsp:sp>
    <dsp:sp modelId="{156E5A75-A11E-4398-A170-75964244EA3B}">
      <dsp:nvSpPr>
        <dsp:cNvPr id="0" name=""/>
        <dsp:cNvSpPr/>
      </dsp:nvSpPr>
      <dsp:spPr>
        <a:xfrm>
          <a:off x="3994151" y="152122"/>
          <a:ext cx="2700482" cy="2264473"/>
        </a:xfrm>
        <a:prstGeom prst="roundRec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Сприяння організації учнівським самоврядуванням наукових, культурно-масових, спортивних, оздоровчих та інших заходів</a:t>
          </a:r>
        </a:p>
      </dsp:txBody>
      <dsp:txXfrm>
        <a:off x="4104693" y="262664"/>
        <a:ext cx="2479398" cy="2043389"/>
      </dsp:txXfrm>
    </dsp:sp>
    <dsp:sp modelId="{1126ED23-198E-4FD3-BD10-941ECDD14B4B}">
      <dsp:nvSpPr>
        <dsp:cNvPr id="0" name=""/>
        <dsp:cNvSpPr/>
      </dsp:nvSpPr>
      <dsp:spPr>
        <a:xfrm>
          <a:off x="711752" y="2885268"/>
          <a:ext cx="2570983" cy="2136255"/>
        </a:xfrm>
        <a:prstGeom prst="roundRec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Запровадження в освітній процес здоров'язберігаючих технологій</a:t>
          </a:r>
        </a:p>
      </dsp:txBody>
      <dsp:txXfrm>
        <a:off x="816035" y="2989551"/>
        <a:ext cx="2362417" cy="1927689"/>
      </dsp:txXfrm>
    </dsp:sp>
    <dsp:sp modelId="{7E44C0BB-A02E-44FD-89BB-2102D232C189}">
      <dsp:nvSpPr>
        <dsp:cNvPr id="0" name=""/>
        <dsp:cNvSpPr/>
      </dsp:nvSpPr>
      <dsp:spPr>
        <a:xfrm>
          <a:off x="3998573" y="2901525"/>
          <a:ext cx="3093639" cy="2136255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Проведення круглих столів, конференцій, відкритих заходів, спрямованих на висвітлення особливостей життя у закладі освіти</a:t>
          </a:r>
        </a:p>
      </dsp:txBody>
      <dsp:txXfrm>
        <a:off x="4102856" y="3005808"/>
        <a:ext cx="2885073" cy="19276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D136A-FC2A-4104-9649-90F339304927}">
      <dsp:nvSpPr>
        <dsp:cNvPr id="0" name=""/>
        <dsp:cNvSpPr/>
      </dsp:nvSpPr>
      <dsp:spPr>
        <a:xfrm rot="10800000">
          <a:off x="1623218" y="1656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1656"/>
        <a:ext cx="4942459" cy="1208786"/>
      </dsp:txXfrm>
    </dsp:sp>
    <dsp:sp modelId="{DD9D9A3B-6E78-43B0-AD6C-75B8AE56B555}">
      <dsp:nvSpPr>
        <dsp:cNvPr id="0" name=""/>
        <dsp:cNvSpPr/>
      </dsp:nvSpPr>
      <dsp:spPr>
        <a:xfrm>
          <a:off x="1018825" y="1656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E9628-5393-4662-ABC4-04309FD6DE88}">
      <dsp:nvSpPr>
        <dsp:cNvPr id="0" name=""/>
        <dsp:cNvSpPr/>
      </dsp:nvSpPr>
      <dsp:spPr>
        <a:xfrm rot="10800000">
          <a:off x="1623218" y="1571275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1571275"/>
        <a:ext cx="4942459" cy="1208786"/>
      </dsp:txXfrm>
    </dsp:sp>
    <dsp:sp modelId="{3E0FDE5C-13D8-4998-904E-1D57E8C6DE00}">
      <dsp:nvSpPr>
        <dsp:cNvPr id="0" name=""/>
        <dsp:cNvSpPr/>
      </dsp:nvSpPr>
      <dsp:spPr>
        <a:xfrm>
          <a:off x="1018825" y="1571275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A703D-C4F1-4B9F-A367-8F6849822E24}">
      <dsp:nvSpPr>
        <dsp:cNvPr id="0" name=""/>
        <dsp:cNvSpPr/>
      </dsp:nvSpPr>
      <dsp:spPr>
        <a:xfrm rot="10800000">
          <a:off x="1623218" y="3140894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3140894"/>
        <a:ext cx="4942459" cy="1208786"/>
      </dsp:txXfrm>
    </dsp:sp>
    <dsp:sp modelId="{67645191-DB02-411F-AB54-D39568C2A39D}">
      <dsp:nvSpPr>
        <dsp:cNvPr id="0" name=""/>
        <dsp:cNvSpPr/>
      </dsp:nvSpPr>
      <dsp:spPr>
        <a:xfrm>
          <a:off x="1018825" y="3140894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4476F-A431-4D53-8462-48234B0EFCE9}">
      <dsp:nvSpPr>
        <dsp:cNvPr id="0" name=""/>
        <dsp:cNvSpPr/>
      </dsp:nvSpPr>
      <dsp:spPr>
        <a:xfrm>
          <a:off x="3153025" y="1311856"/>
          <a:ext cx="2799154" cy="2424578"/>
        </a:xfrm>
        <a:prstGeom prst="quadArrow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Практичні навички</a:t>
          </a:r>
        </a:p>
      </dsp:txBody>
      <dsp:txXfrm>
        <a:off x="3425790" y="2251380"/>
        <a:ext cx="2253624" cy="545530"/>
      </dsp:txXfrm>
    </dsp:sp>
    <dsp:sp modelId="{C7A51214-7D25-4E39-9766-5C07138CF030}">
      <dsp:nvSpPr>
        <dsp:cNvPr id="0" name=""/>
        <dsp:cNvSpPr/>
      </dsp:nvSpPr>
      <dsp:spPr>
        <a:xfrm rot="5400000">
          <a:off x="4530346" y="1334112"/>
          <a:ext cx="445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51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9F5C45-D213-4D3E-8C6F-B2609ACF1694}">
      <dsp:nvSpPr>
        <dsp:cNvPr id="0" name=""/>
        <dsp:cNvSpPr/>
      </dsp:nvSpPr>
      <dsp:spPr>
        <a:xfrm>
          <a:off x="3532287" y="-140060"/>
          <a:ext cx="2040631" cy="1496428"/>
        </a:xfrm>
        <a:prstGeom prst="star6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Здоров'я </a:t>
          </a:r>
        </a:p>
      </dsp:txBody>
      <dsp:txXfrm>
        <a:off x="3872381" y="234041"/>
        <a:ext cx="1360443" cy="748226"/>
      </dsp:txXfrm>
    </dsp:sp>
    <dsp:sp modelId="{0D477465-0AB7-4AE6-AF73-169FB26A0E5B}">
      <dsp:nvSpPr>
        <dsp:cNvPr id="0" name=""/>
        <dsp:cNvSpPr/>
      </dsp:nvSpPr>
      <dsp:spPr>
        <a:xfrm rot="9287080">
          <a:off x="5805322" y="1897944"/>
          <a:ext cx="1542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420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C7A68-1C58-412A-8985-D083A324DA96}">
      <dsp:nvSpPr>
        <dsp:cNvPr id="0" name=""/>
        <dsp:cNvSpPr/>
      </dsp:nvSpPr>
      <dsp:spPr>
        <a:xfrm>
          <a:off x="5467292" y="996201"/>
          <a:ext cx="2675480" cy="934590"/>
        </a:xfrm>
        <a:prstGeom prst="flowChartSummingJunction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Основні компетенції</a:t>
          </a:r>
        </a:p>
      </dsp:txBody>
      <dsp:txXfrm>
        <a:off x="5859107" y="1133069"/>
        <a:ext cx="1891850" cy="660854"/>
      </dsp:txXfrm>
    </dsp:sp>
    <dsp:sp modelId="{68ABDD23-CE83-41E3-8E4B-2AC8ED90133D}">
      <dsp:nvSpPr>
        <dsp:cNvPr id="0" name=""/>
        <dsp:cNvSpPr/>
      </dsp:nvSpPr>
      <dsp:spPr>
        <a:xfrm rot="11726153">
          <a:off x="5918681" y="2906057"/>
          <a:ext cx="3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1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03330-0165-4BDE-AE15-5AD58425F1DD}">
      <dsp:nvSpPr>
        <dsp:cNvPr id="0" name=""/>
        <dsp:cNvSpPr/>
      </dsp:nvSpPr>
      <dsp:spPr>
        <a:xfrm>
          <a:off x="5919297" y="2248564"/>
          <a:ext cx="1794703" cy="1801460"/>
        </a:xfrm>
        <a:prstGeom prst="star6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Сучасні знання</a:t>
          </a:r>
        </a:p>
      </dsp:txBody>
      <dsp:txXfrm>
        <a:off x="6218404" y="2698921"/>
        <a:ext cx="1196489" cy="900746"/>
      </dsp:txXfrm>
    </dsp:sp>
    <dsp:sp modelId="{0B163150-7A32-48C4-8841-5AC4C8B83C95}">
      <dsp:nvSpPr>
        <dsp:cNvPr id="0" name=""/>
        <dsp:cNvSpPr/>
      </dsp:nvSpPr>
      <dsp:spPr>
        <a:xfrm rot="5400000">
          <a:off x="4493233" y="3795804"/>
          <a:ext cx="1187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873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06B3F-7A38-435E-BECC-3C3E14053F7A}">
      <dsp:nvSpPr>
        <dsp:cNvPr id="0" name=""/>
        <dsp:cNvSpPr/>
      </dsp:nvSpPr>
      <dsp:spPr>
        <a:xfrm>
          <a:off x="2803801" y="3855173"/>
          <a:ext cx="3497602" cy="934590"/>
        </a:xfrm>
        <a:prstGeom prst="flowChartSummingJunction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Фундаментальні знання</a:t>
          </a:r>
        </a:p>
      </dsp:txBody>
      <dsp:txXfrm>
        <a:off x="3316013" y="3992041"/>
        <a:ext cx="2473178" cy="660854"/>
      </dsp:txXfrm>
    </dsp:sp>
    <dsp:sp modelId="{E50EA877-8490-4739-8E8A-B64969CC74E3}">
      <dsp:nvSpPr>
        <dsp:cNvPr id="0" name=""/>
        <dsp:cNvSpPr/>
      </dsp:nvSpPr>
      <dsp:spPr>
        <a:xfrm rot="20853102">
          <a:off x="3151674" y="2820714"/>
          <a:ext cx="1149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91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24519-98D1-4335-A0F1-1AFDA0B0CE0A}">
      <dsp:nvSpPr>
        <dsp:cNvPr id="0" name=""/>
        <dsp:cNvSpPr/>
      </dsp:nvSpPr>
      <dsp:spPr>
        <a:xfrm>
          <a:off x="296141" y="2060453"/>
          <a:ext cx="2969100" cy="2151175"/>
        </a:xfrm>
        <a:prstGeom prst="star6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Вміння навчатися впродовж життя</a:t>
          </a:r>
        </a:p>
      </dsp:txBody>
      <dsp:txXfrm>
        <a:off x="790975" y="2598238"/>
        <a:ext cx="1979432" cy="1075605"/>
      </dsp:txXfrm>
    </dsp:sp>
    <dsp:sp modelId="{62939A3E-9D89-4CA8-A9E7-8B70A0B8F435}">
      <dsp:nvSpPr>
        <dsp:cNvPr id="0" name=""/>
        <dsp:cNvSpPr/>
      </dsp:nvSpPr>
      <dsp:spPr>
        <a:xfrm rot="1345692">
          <a:off x="3152104" y="1951123"/>
          <a:ext cx="243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36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2FFC71-AF4E-455C-8597-0B5372126B7D}">
      <dsp:nvSpPr>
        <dsp:cNvPr id="0" name=""/>
        <dsp:cNvSpPr/>
      </dsp:nvSpPr>
      <dsp:spPr>
        <a:xfrm>
          <a:off x="551267" y="1021180"/>
          <a:ext cx="2984231" cy="934590"/>
        </a:xfrm>
        <a:prstGeom prst="flowChartSummingJunction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Обробка інформації</a:t>
          </a:r>
        </a:p>
      </dsp:txBody>
      <dsp:txXfrm>
        <a:off x="988298" y="1158048"/>
        <a:ext cx="2110169" cy="66085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3914A-22A1-4544-A286-59629FC2D9B2}">
      <dsp:nvSpPr>
        <dsp:cNvPr id="0" name=""/>
        <dsp:cNvSpPr/>
      </dsp:nvSpPr>
      <dsp:spPr>
        <a:xfrm>
          <a:off x="-6129730" y="-937828"/>
          <a:ext cx="7296754" cy="7296754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55009-71DD-4184-90ED-BE57BDF92CA0}">
      <dsp:nvSpPr>
        <dsp:cNvPr id="0" name=""/>
        <dsp:cNvSpPr/>
      </dsp:nvSpPr>
      <dsp:spPr>
        <a:xfrm>
          <a:off x="509942" y="366349"/>
          <a:ext cx="7928787" cy="622574"/>
        </a:xfrm>
        <a:prstGeom prst="homePlat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4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комфортних умов роботи та навчання  для всіх учасників навчально-виховного процесу, враховуючи принципи універсального дизайну </a:t>
          </a:r>
        </a:p>
      </dsp:txBody>
      <dsp:txXfrm>
        <a:off x="509942" y="366349"/>
        <a:ext cx="7773144" cy="622574"/>
      </dsp:txXfrm>
    </dsp:sp>
    <dsp:sp modelId="{DFD642A8-62A3-4E7D-84AB-652CAA9EF4E2}">
      <dsp:nvSpPr>
        <dsp:cNvPr id="0" name=""/>
        <dsp:cNvSpPr/>
      </dsp:nvSpPr>
      <dsp:spPr>
        <a:xfrm>
          <a:off x="86283" y="253978"/>
          <a:ext cx="847317" cy="8473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A5191-F0DF-46EA-9FCF-D2EC830E5EC5}">
      <dsp:nvSpPr>
        <dsp:cNvPr id="0" name=""/>
        <dsp:cNvSpPr/>
      </dsp:nvSpPr>
      <dsp:spPr>
        <a:xfrm>
          <a:off x="995672" y="1355165"/>
          <a:ext cx="7443057" cy="677853"/>
        </a:xfrm>
        <a:prstGeom prst="homePlat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4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Проведення капітального ремонту та переоснащення навчальних кабінетів.</a:t>
          </a:r>
        </a:p>
      </dsp:txBody>
      <dsp:txXfrm>
        <a:off x="995672" y="1355165"/>
        <a:ext cx="7273594" cy="677853"/>
      </dsp:txXfrm>
    </dsp:sp>
    <dsp:sp modelId="{BBE07EE4-16DD-4146-A7B0-1692AD61734D}">
      <dsp:nvSpPr>
        <dsp:cNvPr id="0" name=""/>
        <dsp:cNvSpPr/>
      </dsp:nvSpPr>
      <dsp:spPr>
        <a:xfrm>
          <a:off x="572013" y="1270434"/>
          <a:ext cx="847317" cy="847317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5D1C9-0A43-4ADE-8F3A-E5984FB106FD}">
      <dsp:nvSpPr>
        <dsp:cNvPr id="0" name=""/>
        <dsp:cNvSpPr/>
      </dsp:nvSpPr>
      <dsp:spPr>
        <a:xfrm>
          <a:off x="1144752" y="2371621"/>
          <a:ext cx="7293976" cy="677853"/>
        </a:xfrm>
        <a:prstGeom prst="homePlat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4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Придбання для навчальних кабінетів проекторів, мультимедійних дошок та комп'ютерів ( з урахуванням фінансових можливостей) .</a:t>
          </a:r>
        </a:p>
      </dsp:txBody>
      <dsp:txXfrm>
        <a:off x="1144752" y="2371621"/>
        <a:ext cx="7124513" cy="677853"/>
      </dsp:txXfrm>
    </dsp:sp>
    <dsp:sp modelId="{A2EA1DF5-7136-420C-B0DE-C89A5237146F}">
      <dsp:nvSpPr>
        <dsp:cNvPr id="0" name=""/>
        <dsp:cNvSpPr/>
      </dsp:nvSpPr>
      <dsp:spPr>
        <a:xfrm>
          <a:off x="721093" y="2286889"/>
          <a:ext cx="847317" cy="8473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38DF5-48D0-4732-A804-3035462B4AB0}">
      <dsp:nvSpPr>
        <dsp:cNvPr id="0" name=""/>
        <dsp:cNvSpPr/>
      </dsp:nvSpPr>
      <dsp:spPr>
        <a:xfrm>
          <a:off x="995672" y="3388077"/>
          <a:ext cx="7443057" cy="677853"/>
        </a:xfrm>
        <a:prstGeom prst="homePlat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4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на пришкільній території місця для відпочинку учнів.</a:t>
          </a:r>
        </a:p>
      </dsp:txBody>
      <dsp:txXfrm>
        <a:off x="995672" y="3388077"/>
        <a:ext cx="7273594" cy="677853"/>
      </dsp:txXfrm>
    </dsp:sp>
    <dsp:sp modelId="{A04606BE-14C1-4CD2-930A-C49F28453764}">
      <dsp:nvSpPr>
        <dsp:cNvPr id="0" name=""/>
        <dsp:cNvSpPr/>
      </dsp:nvSpPr>
      <dsp:spPr>
        <a:xfrm>
          <a:off x="572013" y="3303345"/>
          <a:ext cx="847317" cy="847317"/>
        </a:xfrm>
        <a:prstGeom prst="ellips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6B410-F753-4281-8275-57BA58E7C58B}">
      <dsp:nvSpPr>
        <dsp:cNvPr id="0" name=""/>
        <dsp:cNvSpPr/>
      </dsp:nvSpPr>
      <dsp:spPr>
        <a:xfrm>
          <a:off x="509942" y="4404532"/>
          <a:ext cx="7928787" cy="677853"/>
        </a:xfrm>
        <a:prstGeom prst="homePlate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04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безперешкодного доступу до навчання у закладі освіти дітей з різними освітніми можливостями.</a:t>
          </a:r>
        </a:p>
      </dsp:txBody>
      <dsp:txXfrm>
        <a:off x="509942" y="4404532"/>
        <a:ext cx="7759324" cy="677853"/>
      </dsp:txXfrm>
    </dsp:sp>
    <dsp:sp modelId="{E2463CB6-1E4C-4B9E-A091-CCEC233AD49A}">
      <dsp:nvSpPr>
        <dsp:cNvPr id="0" name=""/>
        <dsp:cNvSpPr/>
      </dsp:nvSpPr>
      <dsp:spPr>
        <a:xfrm>
          <a:off x="86283" y="4319801"/>
          <a:ext cx="847317" cy="847317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7ECF2-6DED-4E7D-AB43-82B159872170}">
      <dsp:nvSpPr>
        <dsp:cNvPr id="0" name=""/>
        <dsp:cNvSpPr/>
      </dsp:nvSpPr>
      <dsp:spPr>
        <a:xfrm rot="5400000">
          <a:off x="-156197" y="165148"/>
          <a:ext cx="1041316" cy="728921"/>
        </a:xfrm>
        <a:prstGeom prst="noSmoking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2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06748" y="161448"/>
        <a:ext cx="515425" cy="736322"/>
      </dsp:txXfrm>
    </dsp:sp>
    <dsp:sp modelId="{8CF0935A-7293-4C63-B148-929B4F54F105}">
      <dsp:nvSpPr>
        <dsp:cNvPr id="0" name=""/>
        <dsp:cNvSpPr/>
      </dsp:nvSpPr>
      <dsp:spPr>
        <a:xfrm rot="5400000">
          <a:off x="4009413" y="-3267676"/>
          <a:ext cx="676855" cy="7237840"/>
        </a:xfrm>
        <a:prstGeom prst="pentagon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Створити сучасні санітарно – гігієнічні умови  для навчально – </a:t>
          </a:r>
          <a:r>
            <a:rPr lang="uk-UA" sz="1800" b="1" kern="1200">
              <a:solidFill>
                <a:srgbClr val="002060"/>
              </a:solidFill>
              <a:latin typeface="Monotype Corsiva" panose="03010101010201010101" pitchFamily="66" charset="0"/>
            </a:rPr>
            <a:t>виховного процесу</a:t>
          </a:r>
          <a:r>
            <a:rPr lang="uk-UA" sz="1800" b="1" kern="1200" baseline="0">
              <a:solidFill>
                <a:srgbClr val="002060"/>
              </a:solidFill>
              <a:latin typeface="Monotype Corsiva" panose="03010101010201010101" pitchFamily="66" charset="0"/>
            </a:rPr>
            <a:t> .</a:t>
          </a:r>
          <a:endParaRPr lang="uk-UA" sz="18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728939" y="142084"/>
        <a:ext cx="5529204" cy="418319"/>
      </dsp:txXfrm>
    </dsp:sp>
    <dsp:sp modelId="{64940029-0508-40BA-B8BB-64E7590D0C23}">
      <dsp:nvSpPr>
        <dsp:cNvPr id="0" name=""/>
        <dsp:cNvSpPr/>
      </dsp:nvSpPr>
      <dsp:spPr>
        <a:xfrm rot="5400000">
          <a:off x="-156197" y="1095017"/>
          <a:ext cx="1041316" cy="728921"/>
        </a:xfrm>
        <a:prstGeom prst="noSmoking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2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06748" y="1091317"/>
        <a:ext cx="515425" cy="736322"/>
      </dsp:txXfrm>
    </dsp:sp>
    <dsp:sp modelId="{DC0969EA-866E-40C9-A30E-598B03D22732}">
      <dsp:nvSpPr>
        <dsp:cNvPr id="0" name=""/>
        <dsp:cNvSpPr/>
      </dsp:nvSpPr>
      <dsp:spPr>
        <a:xfrm rot="5400000">
          <a:off x="3998484" y="-2349036"/>
          <a:ext cx="676855" cy="7237840"/>
        </a:xfrm>
        <a:prstGeom prst="pentagon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Організувати</a:t>
          </a:r>
          <a:r>
            <a:rPr lang="uk-UA" sz="2000" b="1" kern="1200" baseline="0" dirty="0">
              <a:solidFill>
                <a:srgbClr val="002060"/>
              </a:solidFill>
              <a:latin typeface="Monotype Corsiva" panose="03010101010201010101" pitchFamily="66" charset="0"/>
            </a:rPr>
            <a:t> багатофункціональний штучний спортивний майданчик.</a:t>
          </a:r>
          <a:endParaRPr lang="uk-UA" sz="2000" b="1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718010" y="1060724"/>
        <a:ext cx="5529204" cy="418319"/>
      </dsp:txXfrm>
    </dsp:sp>
    <dsp:sp modelId="{92285D2F-7504-40C6-9289-8C65A04FDABE}">
      <dsp:nvSpPr>
        <dsp:cNvPr id="0" name=""/>
        <dsp:cNvSpPr/>
      </dsp:nvSpPr>
      <dsp:spPr>
        <a:xfrm rot="5400000">
          <a:off x="-152888" y="2140878"/>
          <a:ext cx="1041316" cy="728921"/>
        </a:xfrm>
        <a:prstGeom prst="noSmoking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2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10057" y="2137178"/>
        <a:ext cx="515425" cy="736322"/>
      </dsp:txXfrm>
    </dsp:sp>
    <dsp:sp modelId="{A2BAF5FA-8DDC-41DA-8572-82A9BFEA979E}">
      <dsp:nvSpPr>
        <dsp:cNvPr id="0" name=""/>
        <dsp:cNvSpPr/>
      </dsp:nvSpPr>
      <dsp:spPr>
        <a:xfrm rot="5400000">
          <a:off x="3782948" y="-1185337"/>
          <a:ext cx="1129787" cy="7237840"/>
        </a:xfrm>
        <a:prstGeom prst="pentagon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Провести капітальний ремонт корпусу колишньої фари для ігрової  та навчальної кімнати  1 класу, облаштувати кімнати - роздягалки та душові кабіни.</a:t>
          </a:r>
        </a:p>
      </dsp:txBody>
      <dsp:txXfrm rot="-5400000">
        <a:off x="728940" y="2084460"/>
        <a:ext cx="5529204" cy="698245"/>
      </dsp:txXfrm>
    </dsp:sp>
    <dsp:sp modelId="{96A0C90F-7423-40F9-8A19-CA79D1DC68FD}">
      <dsp:nvSpPr>
        <dsp:cNvPr id="0" name=""/>
        <dsp:cNvSpPr/>
      </dsp:nvSpPr>
      <dsp:spPr>
        <a:xfrm rot="5400000">
          <a:off x="-152888" y="3117076"/>
          <a:ext cx="1041316" cy="728921"/>
        </a:xfrm>
        <a:prstGeom prst="noSmoking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10057" y="3113376"/>
        <a:ext cx="515425" cy="736322"/>
      </dsp:txXfrm>
    </dsp:sp>
    <dsp:sp modelId="{ACD4D561-2394-4ECD-B35D-DEB182BC6CFB}">
      <dsp:nvSpPr>
        <dsp:cNvPr id="0" name=""/>
        <dsp:cNvSpPr/>
      </dsp:nvSpPr>
      <dsp:spPr>
        <a:xfrm rot="5400000">
          <a:off x="4009413" y="-169887"/>
          <a:ext cx="676855" cy="7237840"/>
        </a:xfrm>
        <a:prstGeom prst="pentagon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1400" b="1" kern="1200" baseline="0" dirty="0">
              <a:solidFill>
                <a:srgbClr val="002060"/>
              </a:solidFill>
              <a:latin typeface="Monotype Corsiva" panose="03010101010201010101" pitchFamily="66" charset="0"/>
            </a:rPr>
            <a:t>Перейти на електронні журнали та щоденники з використанням платформи </a:t>
          </a:r>
          <a:r>
            <a:rPr lang="en-US" sz="1400" b="1" kern="1200" baseline="0" dirty="0">
              <a:solidFill>
                <a:srgbClr val="002060"/>
              </a:solidFill>
              <a:latin typeface="Monotype Corsiva" panose="03010101010201010101" pitchFamily="66" charset="0"/>
            </a:rPr>
            <a:t>Human</a:t>
          </a:r>
          <a:r>
            <a:rPr lang="uk-UA" sz="1400" b="1" kern="1200" baseline="0" dirty="0">
              <a:solidFill>
                <a:srgbClr val="002060"/>
              </a:solidFill>
              <a:latin typeface="Monotype Corsiva" panose="03010101010201010101" pitchFamily="66" charset="0"/>
            </a:rPr>
            <a:t>.</a:t>
          </a:r>
          <a:endParaRPr lang="uk-UA" sz="1400" kern="1200" dirty="0"/>
        </a:p>
      </dsp:txBody>
      <dsp:txXfrm rot="-5400000">
        <a:off x="728939" y="3239873"/>
        <a:ext cx="5529204" cy="418319"/>
      </dsp:txXfrm>
    </dsp:sp>
    <dsp:sp modelId="{EEB52226-A354-456B-AF0D-E1D0E73127B8}">
      <dsp:nvSpPr>
        <dsp:cNvPr id="0" name=""/>
        <dsp:cNvSpPr/>
      </dsp:nvSpPr>
      <dsp:spPr>
        <a:xfrm rot="5400000">
          <a:off x="-156197" y="4111090"/>
          <a:ext cx="1041316" cy="728921"/>
        </a:xfrm>
        <a:prstGeom prst="noSmoking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06748" y="4107390"/>
        <a:ext cx="515425" cy="736322"/>
      </dsp:txXfrm>
    </dsp:sp>
    <dsp:sp modelId="{1D94E206-BD47-47CD-B883-7CE191AE252D}">
      <dsp:nvSpPr>
        <dsp:cNvPr id="0" name=""/>
        <dsp:cNvSpPr/>
      </dsp:nvSpPr>
      <dsp:spPr>
        <a:xfrm rot="5400000">
          <a:off x="3998484" y="667191"/>
          <a:ext cx="676855" cy="7237840"/>
        </a:xfrm>
        <a:prstGeom prst="pentagon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Провести капітальний ремонт шкільної їдальні відповідно до впровадження системи ХАССП.</a:t>
          </a:r>
        </a:p>
      </dsp:txBody>
      <dsp:txXfrm rot="-5400000">
        <a:off x="718010" y="4076951"/>
        <a:ext cx="5529204" cy="41831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B90EB-4B78-45B0-A95C-D6B0CF24DF28}">
      <dsp:nvSpPr>
        <dsp:cNvPr id="0" name=""/>
        <dsp:cNvSpPr/>
      </dsp:nvSpPr>
      <dsp:spPr>
        <a:xfrm>
          <a:off x="1376385" y="475847"/>
          <a:ext cx="3814060" cy="3814060"/>
        </a:xfrm>
        <a:prstGeom prst="blockArc">
          <a:avLst>
            <a:gd name="adj1" fmla="val 10511314"/>
            <a:gd name="adj2" fmla="val 18544884"/>
            <a:gd name="adj3" fmla="val 4643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452EC-BD75-4CB1-8BA6-493A0A2BD488}">
      <dsp:nvSpPr>
        <dsp:cNvPr id="0" name=""/>
        <dsp:cNvSpPr/>
      </dsp:nvSpPr>
      <dsp:spPr>
        <a:xfrm rot="612606">
          <a:off x="1300582" y="632404"/>
          <a:ext cx="4733821" cy="4005259"/>
        </a:xfrm>
        <a:prstGeom prst="blockArc">
          <a:avLst>
            <a:gd name="adj1" fmla="val 3480846"/>
            <a:gd name="adj2" fmla="val 11207715"/>
            <a:gd name="adj3" fmla="val 4643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DCCFD-AA3B-4BC0-8429-06A255B0B56C}">
      <dsp:nvSpPr>
        <dsp:cNvPr id="0" name=""/>
        <dsp:cNvSpPr/>
      </dsp:nvSpPr>
      <dsp:spPr>
        <a:xfrm>
          <a:off x="4127718" y="1353035"/>
          <a:ext cx="3873435" cy="3121868"/>
        </a:xfrm>
        <a:prstGeom prst="blockArc">
          <a:avLst>
            <a:gd name="adj1" fmla="val 19944604"/>
            <a:gd name="adj2" fmla="val 9144604"/>
            <a:gd name="adj3" fmla="val 4554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39CB9-97B1-4E3F-B7FA-EF983F66076F}">
      <dsp:nvSpPr>
        <dsp:cNvPr id="0" name=""/>
        <dsp:cNvSpPr/>
      </dsp:nvSpPr>
      <dsp:spPr>
        <a:xfrm>
          <a:off x="4002317" y="412995"/>
          <a:ext cx="3814060" cy="3814060"/>
        </a:xfrm>
        <a:prstGeom prst="blockArc">
          <a:avLst>
            <a:gd name="adj1" fmla="val 13427501"/>
            <a:gd name="adj2" fmla="val 656654"/>
            <a:gd name="adj3" fmla="val 4643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90F9B-485B-424C-8C10-665969ED2FC7}">
      <dsp:nvSpPr>
        <dsp:cNvPr id="0" name=""/>
        <dsp:cNvSpPr/>
      </dsp:nvSpPr>
      <dsp:spPr>
        <a:xfrm>
          <a:off x="2848815" y="1778607"/>
          <a:ext cx="3608227" cy="1756631"/>
        </a:xfrm>
        <a:prstGeom prst="don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Для адміністрації</a:t>
          </a:r>
        </a:p>
      </dsp:txBody>
      <dsp:txXfrm>
        <a:off x="3377228" y="2035860"/>
        <a:ext cx="2551401" cy="1242125"/>
      </dsp:txXfrm>
    </dsp:sp>
    <dsp:sp modelId="{4E840957-1EC9-489E-8C2F-31BB6116DB62}">
      <dsp:nvSpPr>
        <dsp:cNvPr id="0" name=""/>
        <dsp:cNvSpPr/>
      </dsp:nvSpPr>
      <dsp:spPr>
        <a:xfrm>
          <a:off x="2975012" y="93982"/>
          <a:ext cx="3510419" cy="1609564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Використання механізмів і прийомів стимулювання діяльності педагогів</a:t>
          </a:r>
        </a:p>
      </dsp:txBody>
      <dsp:txXfrm>
        <a:off x="3458832" y="337056"/>
        <a:ext cx="2293149" cy="1048825"/>
      </dsp:txXfrm>
    </dsp:sp>
    <dsp:sp modelId="{CF084AD2-8AD1-4158-8B11-B8BF6BC0C051}">
      <dsp:nvSpPr>
        <dsp:cNvPr id="0" name=""/>
        <dsp:cNvSpPr/>
      </dsp:nvSpPr>
      <dsp:spPr>
        <a:xfrm>
          <a:off x="6495354" y="1958091"/>
          <a:ext cx="2816815" cy="1166856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Активізація діяльності всіх структур гімназії</a:t>
          </a:r>
        </a:p>
      </dsp:txBody>
      <dsp:txXfrm>
        <a:off x="6883579" y="2134308"/>
        <a:ext cx="1840058" cy="760347"/>
      </dsp:txXfrm>
    </dsp:sp>
    <dsp:sp modelId="{7FB27E4E-E3DB-48F3-BF55-6F6C29E94471}">
      <dsp:nvSpPr>
        <dsp:cNvPr id="0" name=""/>
        <dsp:cNvSpPr/>
      </dsp:nvSpPr>
      <dsp:spPr>
        <a:xfrm>
          <a:off x="3233567" y="3776504"/>
          <a:ext cx="2605058" cy="1049671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ефективності управління</a:t>
          </a:r>
        </a:p>
      </dsp:txBody>
      <dsp:txXfrm>
        <a:off x="3592607" y="3935024"/>
        <a:ext cx="1701730" cy="683987"/>
      </dsp:txXfrm>
    </dsp:sp>
    <dsp:sp modelId="{869BEDF2-920A-4F38-9588-03E57F678AC5}">
      <dsp:nvSpPr>
        <dsp:cNvPr id="0" name=""/>
        <dsp:cNvSpPr/>
      </dsp:nvSpPr>
      <dsp:spPr>
        <a:xfrm>
          <a:off x="631534" y="1886158"/>
          <a:ext cx="2136318" cy="1229642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Збереження іміджу гімназії </a:t>
          </a:r>
        </a:p>
      </dsp:txBody>
      <dsp:txXfrm>
        <a:off x="925970" y="2071857"/>
        <a:ext cx="1395530" cy="80125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C61C1-8F8E-4F64-96E8-39E233BA0ED3}">
      <dsp:nvSpPr>
        <dsp:cNvPr id="0" name=""/>
        <dsp:cNvSpPr/>
      </dsp:nvSpPr>
      <dsp:spPr>
        <a:xfrm>
          <a:off x="3603699" y="2240583"/>
          <a:ext cx="1980076" cy="1655250"/>
        </a:xfrm>
        <a:prstGeom prst="plus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Для учасників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навчально- виховного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процесу </a:t>
          </a:r>
        </a:p>
      </dsp:txBody>
      <dsp:txXfrm>
        <a:off x="3603699" y="2654396"/>
        <a:ext cx="1980076" cy="827625"/>
      </dsp:txXfrm>
    </dsp:sp>
    <dsp:sp modelId="{41F69089-0D27-4237-8BAF-71C664E27990}">
      <dsp:nvSpPr>
        <dsp:cNvPr id="0" name=""/>
        <dsp:cNvSpPr/>
      </dsp:nvSpPr>
      <dsp:spPr>
        <a:xfrm rot="12377581">
          <a:off x="2780508" y="2101690"/>
          <a:ext cx="727743" cy="500841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900" kern="1200"/>
        </a:p>
      </dsp:txBody>
      <dsp:txXfrm rot="10800000">
        <a:off x="2922987" y="2235136"/>
        <a:ext cx="577491" cy="300505"/>
      </dsp:txXfrm>
    </dsp:sp>
    <dsp:sp modelId="{1CAD3E3F-CDE9-4A2F-8B6C-727EEEDD597D}">
      <dsp:nvSpPr>
        <dsp:cNvPr id="0" name=""/>
        <dsp:cNvSpPr/>
      </dsp:nvSpPr>
      <dsp:spPr>
        <a:xfrm>
          <a:off x="184427" y="811490"/>
          <a:ext cx="2665005" cy="1473062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рівня навчальних досягнень учнів</a:t>
          </a:r>
        </a:p>
      </dsp:txBody>
      <dsp:txXfrm>
        <a:off x="551729" y="1033950"/>
        <a:ext cx="1740890" cy="959877"/>
      </dsp:txXfrm>
    </dsp:sp>
    <dsp:sp modelId="{EA0A6FBB-9E03-4BE3-A632-4E53A43EA43B}">
      <dsp:nvSpPr>
        <dsp:cNvPr id="0" name=""/>
        <dsp:cNvSpPr/>
      </dsp:nvSpPr>
      <dsp:spPr>
        <a:xfrm rot="19696989">
          <a:off x="5626902" y="1916171"/>
          <a:ext cx="851431" cy="500841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900" kern="1200"/>
        </a:p>
      </dsp:txBody>
      <dsp:txXfrm>
        <a:off x="5638122" y="2055834"/>
        <a:ext cx="701179" cy="300505"/>
      </dsp:txXfrm>
    </dsp:sp>
    <dsp:sp modelId="{8169F9A6-9BA4-4C50-B423-80025E4D7254}">
      <dsp:nvSpPr>
        <dsp:cNvPr id="0" name=""/>
        <dsp:cNvSpPr/>
      </dsp:nvSpPr>
      <dsp:spPr>
        <a:xfrm>
          <a:off x="6220568" y="617732"/>
          <a:ext cx="2674374" cy="1237313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ситуації життєвого успіху в усіх сферах діяльності</a:t>
          </a:r>
        </a:p>
      </dsp:txBody>
      <dsp:txXfrm>
        <a:off x="6589161" y="804589"/>
        <a:ext cx="1747010" cy="806259"/>
      </dsp:txXfrm>
    </dsp:sp>
    <dsp:sp modelId="{60C3AD14-8944-43DF-9834-472EDEAF9BE0}">
      <dsp:nvSpPr>
        <dsp:cNvPr id="0" name=""/>
        <dsp:cNvSpPr/>
      </dsp:nvSpPr>
      <dsp:spPr>
        <a:xfrm rot="16201346">
          <a:off x="4410960" y="1654813"/>
          <a:ext cx="366463" cy="500841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900" kern="1200"/>
        </a:p>
      </dsp:txBody>
      <dsp:txXfrm>
        <a:off x="4465908" y="1809950"/>
        <a:ext cx="256524" cy="300505"/>
      </dsp:txXfrm>
    </dsp:sp>
    <dsp:sp modelId="{8FBC98CF-2D7C-49AF-A548-76261B4CBB3A}">
      <dsp:nvSpPr>
        <dsp:cNvPr id="0" name=""/>
        <dsp:cNvSpPr/>
      </dsp:nvSpPr>
      <dsp:spPr>
        <a:xfrm>
          <a:off x="3000941" y="11088"/>
          <a:ext cx="3187383" cy="1538054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інформаційних, інтелектуальних та комунікативних компетенцій</a:t>
          </a:r>
        </a:p>
      </dsp:txBody>
      <dsp:txXfrm>
        <a:off x="3440239" y="243363"/>
        <a:ext cx="2082129" cy="1002227"/>
      </dsp:txXfrm>
    </dsp:sp>
    <dsp:sp modelId="{2E1CD9C6-325A-4801-B455-F19FEBAD9EB9}">
      <dsp:nvSpPr>
        <dsp:cNvPr id="0" name=""/>
        <dsp:cNvSpPr/>
      </dsp:nvSpPr>
      <dsp:spPr>
        <a:xfrm rot="21591267">
          <a:off x="5819587" y="2813952"/>
          <a:ext cx="568107" cy="500841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900" kern="1200"/>
        </a:p>
      </dsp:txBody>
      <dsp:txXfrm>
        <a:off x="5819587" y="2914311"/>
        <a:ext cx="417855" cy="300505"/>
      </dsp:txXfrm>
    </dsp:sp>
    <dsp:sp modelId="{CD4AD485-7F76-4793-846D-143088E99397}">
      <dsp:nvSpPr>
        <dsp:cNvPr id="0" name=""/>
        <dsp:cNvSpPr/>
      </dsp:nvSpPr>
      <dsp:spPr>
        <a:xfrm>
          <a:off x="6655661" y="2323809"/>
          <a:ext cx="2070404" cy="1473062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правової та громадської свідомості</a:t>
          </a:r>
        </a:p>
      </dsp:txBody>
      <dsp:txXfrm>
        <a:off x="6941013" y="2546269"/>
        <a:ext cx="1352472" cy="959877"/>
      </dsp:txXfrm>
    </dsp:sp>
    <dsp:sp modelId="{A8F97A79-C7D2-436E-97EC-54FBAF935617}">
      <dsp:nvSpPr>
        <dsp:cNvPr id="0" name=""/>
        <dsp:cNvSpPr/>
      </dsp:nvSpPr>
      <dsp:spPr>
        <a:xfrm rot="10240888">
          <a:off x="2976240" y="3045424"/>
          <a:ext cx="460434" cy="500841"/>
        </a:xfrm>
        <a:prstGeom prst="rightArrow">
          <a:avLst>
            <a:gd name="adj1" fmla="val 60000"/>
            <a:gd name="adj2" fmla="val 50000"/>
          </a:avLst>
        </a:prstGeom>
        <a:solidFill>
          <a:srgbClr val="00FFFF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900" kern="1200"/>
        </a:p>
      </dsp:txBody>
      <dsp:txXfrm rot="10800000">
        <a:off x="3113459" y="3134409"/>
        <a:ext cx="322304" cy="300505"/>
      </dsp:txXfrm>
    </dsp:sp>
    <dsp:sp modelId="{9CCA7268-2010-45ED-8276-B71DF5CDCEFD}">
      <dsp:nvSpPr>
        <dsp:cNvPr id="0" name=""/>
        <dsp:cNvSpPr/>
      </dsp:nvSpPr>
      <dsp:spPr>
        <a:xfrm>
          <a:off x="529826" y="2812297"/>
          <a:ext cx="2269753" cy="1473062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Підвищення показників фізичного та психологічного здоров'я </a:t>
          </a:r>
        </a:p>
      </dsp:txBody>
      <dsp:txXfrm>
        <a:off x="842653" y="3034757"/>
        <a:ext cx="1482695" cy="959877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67D2E-5EDB-4300-8EA7-444DBF348423}">
      <dsp:nvSpPr>
        <dsp:cNvPr id="0" name=""/>
        <dsp:cNvSpPr/>
      </dsp:nvSpPr>
      <dsp:spPr>
        <a:xfrm>
          <a:off x="2194460" y="1957465"/>
          <a:ext cx="3332971" cy="1619865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Для батьків</a:t>
          </a:r>
        </a:p>
      </dsp:txBody>
      <dsp:txXfrm>
        <a:off x="2653824" y="2202095"/>
        <a:ext cx="2177232" cy="1055537"/>
      </dsp:txXfrm>
    </dsp:sp>
    <dsp:sp modelId="{D8B41F44-1126-43FF-953A-756A5FF779CA}">
      <dsp:nvSpPr>
        <dsp:cNvPr id="0" name=""/>
        <dsp:cNvSpPr/>
      </dsp:nvSpPr>
      <dsp:spPr>
        <a:xfrm rot="7055008">
          <a:off x="4245558" y="1980797"/>
          <a:ext cx="526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4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4BD6B-A7AD-4695-A3BB-75C10B69FCAB}">
      <dsp:nvSpPr>
        <dsp:cNvPr id="0" name=""/>
        <dsp:cNvSpPr/>
      </dsp:nvSpPr>
      <dsp:spPr>
        <a:xfrm>
          <a:off x="2672167" y="-120853"/>
          <a:ext cx="4285184" cy="2124983"/>
        </a:xfrm>
        <a:prstGeom prst="irregularSeal2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умов для задоволення потреб щодо отримання якісної освіти дітьми</a:t>
          </a:r>
        </a:p>
      </dsp:txBody>
      <dsp:txXfrm>
        <a:off x="3737908" y="507001"/>
        <a:ext cx="1838661" cy="939813"/>
      </dsp:txXfrm>
    </dsp:sp>
    <dsp:sp modelId="{10173992-4E15-4CE2-8145-0B1DC42A7F79}">
      <dsp:nvSpPr>
        <dsp:cNvPr id="0" name=""/>
        <dsp:cNvSpPr/>
      </dsp:nvSpPr>
      <dsp:spPr>
        <a:xfrm rot="20822252">
          <a:off x="5526642" y="2376859"/>
          <a:ext cx="619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7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B24B5-2442-43BF-BCBD-BCB387BAD426}">
      <dsp:nvSpPr>
        <dsp:cNvPr id="0" name=""/>
        <dsp:cNvSpPr/>
      </dsp:nvSpPr>
      <dsp:spPr>
        <a:xfrm>
          <a:off x="5587826" y="638625"/>
          <a:ext cx="3277658" cy="2708120"/>
        </a:xfrm>
        <a:prstGeom prst="irregularSeal2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умов для задоволення інтересів і розвитку різноманітних здібностей школярів</a:t>
          </a:r>
        </a:p>
      </dsp:txBody>
      <dsp:txXfrm>
        <a:off x="6402992" y="1438774"/>
        <a:ext cx="1406358" cy="1197716"/>
      </dsp:txXfrm>
    </dsp:sp>
    <dsp:sp modelId="{054F3EFA-6285-42F7-A068-22252C936925}">
      <dsp:nvSpPr>
        <dsp:cNvPr id="0" name=""/>
        <dsp:cNvSpPr/>
      </dsp:nvSpPr>
      <dsp:spPr>
        <a:xfrm rot="13108505">
          <a:off x="4365697" y="3397826"/>
          <a:ext cx="5770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702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D0B86F-CCF4-470B-8E8D-75A850D99B15}">
      <dsp:nvSpPr>
        <dsp:cNvPr id="0" name=""/>
        <dsp:cNvSpPr/>
      </dsp:nvSpPr>
      <dsp:spPr>
        <a:xfrm>
          <a:off x="3972396" y="3218321"/>
          <a:ext cx="3955586" cy="2418906"/>
        </a:xfrm>
        <a:prstGeom prst="irregularSeal1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Встановлення та зміцнення дружніх відносин між родинами учнів і гімназією</a:t>
          </a:r>
        </a:p>
      </dsp:txBody>
      <dsp:txXfrm>
        <a:off x="4819734" y="3926075"/>
        <a:ext cx="2211282" cy="853000"/>
      </dsp:txXfrm>
    </dsp:sp>
    <dsp:sp modelId="{43A5E0A1-DA98-418C-AEB0-F7016B829924}">
      <dsp:nvSpPr>
        <dsp:cNvPr id="0" name=""/>
        <dsp:cNvSpPr/>
      </dsp:nvSpPr>
      <dsp:spPr>
        <a:xfrm rot="19168947">
          <a:off x="2871393" y="3463997"/>
          <a:ext cx="3488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88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97D3B4-02FC-453C-B9D8-A5ED4D4501C8}">
      <dsp:nvSpPr>
        <dsp:cNvPr id="0" name=""/>
        <dsp:cNvSpPr/>
      </dsp:nvSpPr>
      <dsp:spPr>
        <a:xfrm>
          <a:off x="607856" y="3350662"/>
          <a:ext cx="2879154" cy="1933165"/>
        </a:xfrm>
        <a:prstGeom prst="irregularSeal1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Збереження та зміцнення здоров'я дітей</a:t>
          </a:r>
        </a:p>
      </dsp:txBody>
      <dsp:txXfrm>
        <a:off x="1224608" y="3916292"/>
        <a:ext cx="1609527" cy="681709"/>
      </dsp:txXfrm>
    </dsp:sp>
    <dsp:sp modelId="{6DB3E235-F786-4967-87AE-8DC39C25BF1B}">
      <dsp:nvSpPr>
        <dsp:cNvPr id="0" name=""/>
        <dsp:cNvSpPr/>
      </dsp:nvSpPr>
      <dsp:spPr>
        <a:xfrm rot="1844046">
          <a:off x="2457049" y="2109055"/>
          <a:ext cx="5932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9324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E00E2E-D05E-49F7-B8ED-BA889C5C5A3E}">
      <dsp:nvSpPr>
        <dsp:cNvPr id="0" name=""/>
        <dsp:cNvSpPr/>
      </dsp:nvSpPr>
      <dsp:spPr>
        <a:xfrm>
          <a:off x="0" y="396794"/>
          <a:ext cx="3008631" cy="1938884"/>
        </a:xfrm>
        <a:prstGeom prst="irregularSeal2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Виховання громадянина здатного до життя у суспільстві</a:t>
          </a:r>
        </a:p>
      </dsp:txBody>
      <dsp:txXfrm>
        <a:off x="748258" y="969662"/>
        <a:ext cx="1290925" cy="857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3170A-6C2A-4629-8037-9DE9B84BD81A}">
      <dsp:nvSpPr>
        <dsp:cNvPr id="0" name=""/>
        <dsp:cNvSpPr/>
      </dsp:nvSpPr>
      <dsp:spPr>
        <a:xfrm>
          <a:off x="0" y="269747"/>
          <a:ext cx="7771366" cy="428400"/>
        </a:xfrm>
        <a:prstGeom prst="notchedRightArrow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A88AD-DCB5-4107-8615-52B82D65248D}">
      <dsp:nvSpPr>
        <dsp:cNvPr id="0" name=""/>
        <dsp:cNvSpPr/>
      </dsp:nvSpPr>
      <dsp:spPr>
        <a:xfrm>
          <a:off x="388568" y="18827"/>
          <a:ext cx="4743424" cy="501840"/>
        </a:xfrm>
        <a:prstGeom prst="flowChartTerminator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17" tIns="0" rIns="2056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Замінено дах  закладу освіти.</a:t>
          </a:r>
        </a:p>
      </dsp:txBody>
      <dsp:txXfrm>
        <a:off x="612124" y="92314"/>
        <a:ext cx="4296312" cy="354866"/>
      </dsp:txXfrm>
    </dsp:sp>
    <dsp:sp modelId="{D7C6E5B1-E355-4C2A-A364-C00450E8BD3B}">
      <dsp:nvSpPr>
        <dsp:cNvPr id="0" name=""/>
        <dsp:cNvSpPr/>
      </dsp:nvSpPr>
      <dsp:spPr>
        <a:xfrm>
          <a:off x="0" y="1040867"/>
          <a:ext cx="7771366" cy="428400"/>
        </a:xfrm>
        <a:prstGeom prst="notchedRightArrow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37D0A-83D9-42CF-826A-D968A88F1F62}">
      <dsp:nvSpPr>
        <dsp:cNvPr id="0" name=""/>
        <dsp:cNvSpPr/>
      </dsp:nvSpPr>
      <dsp:spPr>
        <a:xfrm>
          <a:off x="557626" y="757403"/>
          <a:ext cx="7156643" cy="501840"/>
        </a:xfrm>
        <a:prstGeom prst="parallelogram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17" tIns="0" rIns="2056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Облаштоване шкільне подвір'я бруківкою.</a:t>
          </a:r>
        </a:p>
      </dsp:txBody>
      <dsp:txXfrm>
        <a:off x="1206288" y="802889"/>
        <a:ext cx="5859319" cy="410868"/>
      </dsp:txXfrm>
    </dsp:sp>
    <dsp:sp modelId="{036930C7-B463-4A38-B975-627C663420C4}">
      <dsp:nvSpPr>
        <dsp:cNvPr id="0" name=""/>
        <dsp:cNvSpPr/>
      </dsp:nvSpPr>
      <dsp:spPr>
        <a:xfrm>
          <a:off x="0" y="1811988"/>
          <a:ext cx="7771366" cy="428400"/>
        </a:xfrm>
        <a:prstGeom prst="notchedRightArrow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3CDC9-34A6-43B2-9C22-A95AF6277239}">
      <dsp:nvSpPr>
        <dsp:cNvPr id="0" name=""/>
        <dsp:cNvSpPr/>
      </dsp:nvSpPr>
      <dsp:spPr>
        <a:xfrm>
          <a:off x="389512" y="1577302"/>
          <a:ext cx="6655840" cy="501840"/>
        </a:xfrm>
        <a:prstGeom prst="flowChartTerminator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17" tIns="0" rIns="2056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Зроблений капітальний ремонт спортивної зали.</a:t>
          </a:r>
        </a:p>
      </dsp:txBody>
      <dsp:txXfrm>
        <a:off x="703199" y="1650789"/>
        <a:ext cx="6028466" cy="354866"/>
      </dsp:txXfrm>
    </dsp:sp>
    <dsp:sp modelId="{1DC24209-A8CB-4402-8FAE-2E37A1B0FCB4}">
      <dsp:nvSpPr>
        <dsp:cNvPr id="0" name=""/>
        <dsp:cNvSpPr/>
      </dsp:nvSpPr>
      <dsp:spPr>
        <a:xfrm>
          <a:off x="0" y="2583108"/>
          <a:ext cx="7771366" cy="428400"/>
        </a:xfrm>
        <a:prstGeom prst="notchedRightArrow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95E26F-0D97-41E7-9FAB-DE8CE73DD281}">
      <dsp:nvSpPr>
        <dsp:cNvPr id="0" name=""/>
        <dsp:cNvSpPr/>
      </dsp:nvSpPr>
      <dsp:spPr>
        <a:xfrm>
          <a:off x="369974" y="2332188"/>
          <a:ext cx="7399486" cy="501840"/>
        </a:xfrm>
        <a:prstGeom prst="parallelogram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17" tIns="0" rIns="2056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Використовується  технологія дистанційного навчання.</a:t>
          </a:r>
        </a:p>
      </dsp:txBody>
      <dsp:txXfrm>
        <a:off x="1038873" y="2377553"/>
        <a:ext cx="6061688" cy="411110"/>
      </dsp:txXfrm>
    </dsp:sp>
    <dsp:sp modelId="{45292B64-09BF-48CF-AC8C-DBBDC51D6D7C}">
      <dsp:nvSpPr>
        <dsp:cNvPr id="0" name=""/>
        <dsp:cNvSpPr/>
      </dsp:nvSpPr>
      <dsp:spPr>
        <a:xfrm>
          <a:off x="0" y="3354228"/>
          <a:ext cx="7771366" cy="428400"/>
        </a:xfrm>
        <a:prstGeom prst="notchedRightArrow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3CDAF-142E-4DF9-BDE0-6BB1CDF9E802}">
      <dsp:nvSpPr>
        <dsp:cNvPr id="0" name=""/>
        <dsp:cNvSpPr/>
      </dsp:nvSpPr>
      <dsp:spPr>
        <a:xfrm>
          <a:off x="388568" y="3103308"/>
          <a:ext cx="5439956" cy="501840"/>
        </a:xfrm>
        <a:prstGeom prst="flowChartTerminator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17" tIns="0" rIns="2056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Стрімкий розвиток ІКТ.</a:t>
          </a:r>
        </a:p>
      </dsp:txBody>
      <dsp:txXfrm>
        <a:off x="644951" y="3176795"/>
        <a:ext cx="4927190" cy="354866"/>
      </dsp:txXfrm>
    </dsp:sp>
    <dsp:sp modelId="{B6670667-37B8-49B6-9A23-88098635CA49}">
      <dsp:nvSpPr>
        <dsp:cNvPr id="0" name=""/>
        <dsp:cNvSpPr/>
      </dsp:nvSpPr>
      <dsp:spPr>
        <a:xfrm>
          <a:off x="0" y="4125348"/>
          <a:ext cx="7771366" cy="428400"/>
        </a:xfrm>
        <a:prstGeom prst="notchedRightArrow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47332-6338-49FA-96F5-DC07A6EA1995}">
      <dsp:nvSpPr>
        <dsp:cNvPr id="0" name=""/>
        <dsp:cNvSpPr/>
      </dsp:nvSpPr>
      <dsp:spPr>
        <a:xfrm>
          <a:off x="376805" y="3874428"/>
          <a:ext cx="7390284" cy="501840"/>
        </a:xfrm>
        <a:prstGeom prst="parallelogram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17" tIns="0" rIns="2056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Побудовано та облаштовано внутрішні вбиральні та підсобні кімнати.</a:t>
          </a:r>
        </a:p>
      </dsp:txBody>
      <dsp:txXfrm>
        <a:off x="1044937" y="3919798"/>
        <a:ext cx="6054020" cy="411100"/>
      </dsp:txXfrm>
    </dsp:sp>
    <dsp:sp modelId="{567BC3A2-C342-43CC-AA8A-591D398FD0C6}">
      <dsp:nvSpPr>
        <dsp:cNvPr id="0" name=""/>
        <dsp:cNvSpPr/>
      </dsp:nvSpPr>
      <dsp:spPr>
        <a:xfrm>
          <a:off x="0" y="4896468"/>
          <a:ext cx="7771366" cy="428400"/>
        </a:xfrm>
        <a:prstGeom prst="notchedRightArrow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0F3F3-C1D0-41E1-898A-2F867825F6FA}">
      <dsp:nvSpPr>
        <dsp:cNvPr id="0" name=""/>
        <dsp:cNvSpPr/>
      </dsp:nvSpPr>
      <dsp:spPr>
        <a:xfrm>
          <a:off x="388188" y="4645548"/>
          <a:ext cx="7378017" cy="501840"/>
        </a:xfrm>
        <a:prstGeom prst="flowChartTerminator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617" tIns="0" rIns="20561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Стабільне підключення до мережі Інтернет</a:t>
          </a:r>
        </a:p>
      </dsp:txBody>
      <dsp:txXfrm>
        <a:off x="735911" y="4719035"/>
        <a:ext cx="6682571" cy="354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D136A-FC2A-4104-9649-90F339304927}">
      <dsp:nvSpPr>
        <dsp:cNvPr id="0" name=""/>
        <dsp:cNvSpPr/>
      </dsp:nvSpPr>
      <dsp:spPr>
        <a:xfrm rot="10800000">
          <a:off x="1623218" y="1656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1656"/>
        <a:ext cx="4942459" cy="1208786"/>
      </dsp:txXfrm>
    </dsp:sp>
    <dsp:sp modelId="{DD9D9A3B-6E78-43B0-AD6C-75B8AE56B555}">
      <dsp:nvSpPr>
        <dsp:cNvPr id="0" name=""/>
        <dsp:cNvSpPr/>
      </dsp:nvSpPr>
      <dsp:spPr>
        <a:xfrm>
          <a:off x="1018825" y="1656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E9628-5393-4662-ABC4-04309FD6DE88}">
      <dsp:nvSpPr>
        <dsp:cNvPr id="0" name=""/>
        <dsp:cNvSpPr/>
      </dsp:nvSpPr>
      <dsp:spPr>
        <a:xfrm rot="10800000">
          <a:off x="1623218" y="1571275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1571275"/>
        <a:ext cx="4942459" cy="1208786"/>
      </dsp:txXfrm>
    </dsp:sp>
    <dsp:sp modelId="{3E0FDE5C-13D8-4998-904E-1D57E8C6DE00}">
      <dsp:nvSpPr>
        <dsp:cNvPr id="0" name=""/>
        <dsp:cNvSpPr/>
      </dsp:nvSpPr>
      <dsp:spPr>
        <a:xfrm>
          <a:off x="1018825" y="1571275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A703D-C4F1-4B9F-A367-8F6849822E24}">
      <dsp:nvSpPr>
        <dsp:cNvPr id="0" name=""/>
        <dsp:cNvSpPr/>
      </dsp:nvSpPr>
      <dsp:spPr>
        <a:xfrm rot="10800000">
          <a:off x="1623218" y="3140894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3140894"/>
        <a:ext cx="4942459" cy="1208786"/>
      </dsp:txXfrm>
    </dsp:sp>
    <dsp:sp modelId="{67645191-DB02-411F-AB54-D39568C2A39D}">
      <dsp:nvSpPr>
        <dsp:cNvPr id="0" name=""/>
        <dsp:cNvSpPr/>
      </dsp:nvSpPr>
      <dsp:spPr>
        <a:xfrm>
          <a:off x="1018825" y="3140894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3170A-6C2A-4629-8037-9DE9B84BD81A}">
      <dsp:nvSpPr>
        <dsp:cNvPr id="0" name=""/>
        <dsp:cNvSpPr/>
      </dsp:nvSpPr>
      <dsp:spPr>
        <a:xfrm>
          <a:off x="0" y="299447"/>
          <a:ext cx="8161654" cy="504000"/>
        </a:xfrm>
        <a:prstGeom prst="ellipse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A88AD-DCB5-4107-8615-52B82D65248D}">
      <dsp:nvSpPr>
        <dsp:cNvPr id="0" name=""/>
        <dsp:cNvSpPr/>
      </dsp:nvSpPr>
      <dsp:spPr>
        <a:xfrm>
          <a:off x="408082" y="4247"/>
          <a:ext cx="4981645" cy="590400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Замінена підлога в усіх класних приміщеннях</a:t>
          </a:r>
        </a:p>
      </dsp:txBody>
      <dsp:txXfrm>
        <a:off x="703282" y="4247"/>
        <a:ext cx="4391245" cy="590400"/>
      </dsp:txXfrm>
    </dsp:sp>
    <dsp:sp modelId="{D7C6E5B1-E355-4C2A-A364-C00450E8BD3B}">
      <dsp:nvSpPr>
        <dsp:cNvPr id="0" name=""/>
        <dsp:cNvSpPr/>
      </dsp:nvSpPr>
      <dsp:spPr>
        <a:xfrm>
          <a:off x="0" y="1206648"/>
          <a:ext cx="8161654" cy="504000"/>
        </a:xfrm>
        <a:prstGeom prst="ellipse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37D0A-83D9-42CF-826A-D968A88F1F62}">
      <dsp:nvSpPr>
        <dsp:cNvPr id="0" name=""/>
        <dsp:cNvSpPr/>
      </dsp:nvSpPr>
      <dsp:spPr>
        <a:xfrm>
          <a:off x="585631" y="873160"/>
          <a:ext cx="7516059" cy="590400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Замінено світильники у всіх класних приміщеннях</a:t>
          </a:r>
        </a:p>
      </dsp:txBody>
      <dsp:txXfrm>
        <a:off x="880831" y="873160"/>
        <a:ext cx="6925659" cy="590400"/>
      </dsp:txXfrm>
    </dsp:sp>
    <dsp:sp modelId="{036930C7-B463-4A38-B975-627C663420C4}">
      <dsp:nvSpPr>
        <dsp:cNvPr id="0" name=""/>
        <dsp:cNvSpPr/>
      </dsp:nvSpPr>
      <dsp:spPr>
        <a:xfrm>
          <a:off x="0" y="2113848"/>
          <a:ext cx="8161654" cy="504000"/>
        </a:xfrm>
        <a:prstGeom prst="ellipse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3CDC9-34A6-43B2-9C22-A95AF6277239}">
      <dsp:nvSpPr>
        <dsp:cNvPr id="0" name=""/>
        <dsp:cNvSpPr/>
      </dsp:nvSpPr>
      <dsp:spPr>
        <a:xfrm>
          <a:off x="409074" y="1837747"/>
          <a:ext cx="6990105" cy="590400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Облаштовано тротуар біля огорожі гімназії</a:t>
          </a:r>
        </a:p>
      </dsp:txBody>
      <dsp:txXfrm>
        <a:off x="704274" y="1837747"/>
        <a:ext cx="6399705" cy="590400"/>
      </dsp:txXfrm>
    </dsp:sp>
    <dsp:sp modelId="{066BBD3B-3280-4EB9-826C-ABCB65A19825}">
      <dsp:nvSpPr>
        <dsp:cNvPr id="0" name=""/>
        <dsp:cNvSpPr/>
      </dsp:nvSpPr>
      <dsp:spPr>
        <a:xfrm>
          <a:off x="0" y="3021048"/>
          <a:ext cx="8161654" cy="504000"/>
        </a:xfrm>
        <a:prstGeom prst="ellipse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CF82D-EC31-42E4-A9AA-734992F6DD75}">
      <dsp:nvSpPr>
        <dsp:cNvPr id="0" name=""/>
        <dsp:cNvSpPr/>
      </dsp:nvSpPr>
      <dsp:spPr>
        <a:xfrm>
          <a:off x="408082" y="2725848"/>
          <a:ext cx="5713157" cy="590400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Встановлена пожежна сигналізація</a:t>
          </a:r>
        </a:p>
      </dsp:txBody>
      <dsp:txXfrm>
        <a:off x="703282" y="2725848"/>
        <a:ext cx="5122757" cy="590400"/>
      </dsp:txXfrm>
    </dsp:sp>
    <dsp:sp modelId="{B6670667-37B8-49B6-9A23-88098635CA49}">
      <dsp:nvSpPr>
        <dsp:cNvPr id="0" name=""/>
        <dsp:cNvSpPr/>
      </dsp:nvSpPr>
      <dsp:spPr>
        <a:xfrm>
          <a:off x="0" y="3928248"/>
          <a:ext cx="8161654" cy="504000"/>
        </a:xfrm>
        <a:prstGeom prst="ellipse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47332-6338-49FA-96F5-DC07A6EA1995}">
      <dsp:nvSpPr>
        <dsp:cNvPr id="0" name=""/>
        <dsp:cNvSpPr/>
      </dsp:nvSpPr>
      <dsp:spPr>
        <a:xfrm>
          <a:off x="408082" y="3633048"/>
          <a:ext cx="6953484" cy="590400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Зроблений капітальний ремонт та облаштовано шкільну бібліотеку.</a:t>
          </a:r>
        </a:p>
      </dsp:txBody>
      <dsp:txXfrm>
        <a:off x="703282" y="3633048"/>
        <a:ext cx="6363084" cy="590400"/>
      </dsp:txXfrm>
    </dsp:sp>
    <dsp:sp modelId="{567BC3A2-C342-43CC-AA8A-591D398FD0C6}">
      <dsp:nvSpPr>
        <dsp:cNvPr id="0" name=""/>
        <dsp:cNvSpPr/>
      </dsp:nvSpPr>
      <dsp:spPr>
        <a:xfrm>
          <a:off x="0" y="4835448"/>
          <a:ext cx="8161654" cy="504000"/>
        </a:xfrm>
        <a:prstGeom prst="ellipse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0F3F3-C1D0-41E1-898A-2F867825F6FA}">
      <dsp:nvSpPr>
        <dsp:cNvPr id="0" name=""/>
        <dsp:cNvSpPr/>
      </dsp:nvSpPr>
      <dsp:spPr>
        <a:xfrm>
          <a:off x="407684" y="4540248"/>
          <a:ext cx="7748551" cy="590400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 Випускники  нашого закладу освіти стають педагогами,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медиками, юристами, економістами </a:t>
          </a:r>
        </a:p>
      </dsp:txBody>
      <dsp:txXfrm>
        <a:off x="702884" y="4540248"/>
        <a:ext cx="7158151" cy="590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D136A-FC2A-4104-9649-90F339304927}">
      <dsp:nvSpPr>
        <dsp:cNvPr id="0" name=""/>
        <dsp:cNvSpPr/>
      </dsp:nvSpPr>
      <dsp:spPr>
        <a:xfrm rot="10800000">
          <a:off x="1623218" y="1656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1656"/>
        <a:ext cx="4942459" cy="1208786"/>
      </dsp:txXfrm>
    </dsp:sp>
    <dsp:sp modelId="{DD9D9A3B-6E78-43B0-AD6C-75B8AE56B555}">
      <dsp:nvSpPr>
        <dsp:cNvPr id="0" name=""/>
        <dsp:cNvSpPr/>
      </dsp:nvSpPr>
      <dsp:spPr>
        <a:xfrm>
          <a:off x="1018825" y="1656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E9628-5393-4662-ABC4-04309FD6DE88}">
      <dsp:nvSpPr>
        <dsp:cNvPr id="0" name=""/>
        <dsp:cNvSpPr/>
      </dsp:nvSpPr>
      <dsp:spPr>
        <a:xfrm rot="10800000">
          <a:off x="1623218" y="1571275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1571275"/>
        <a:ext cx="4942459" cy="1208786"/>
      </dsp:txXfrm>
    </dsp:sp>
    <dsp:sp modelId="{3E0FDE5C-13D8-4998-904E-1D57E8C6DE00}">
      <dsp:nvSpPr>
        <dsp:cNvPr id="0" name=""/>
        <dsp:cNvSpPr/>
      </dsp:nvSpPr>
      <dsp:spPr>
        <a:xfrm>
          <a:off x="1018825" y="1571275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A703D-C4F1-4B9F-A367-8F6849822E24}">
      <dsp:nvSpPr>
        <dsp:cNvPr id="0" name=""/>
        <dsp:cNvSpPr/>
      </dsp:nvSpPr>
      <dsp:spPr>
        <a:xfrm rot="10800000">
          <a:off x="1623218" y="3140894"/>
          <a:ext cx="5244655" cy="120878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041" tIns="213360" rIns="398272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600" kern="1200"/>
        </a:p>
      </dsp:txBody>
      <dsp:txXfrm rot="10800000">
        <a:off x="1925414" y="3140894"/>
        <a:ext cx="4942459" cy="1208786"/>
      </dsp:txXfrm>
    </dsp:sp>
    <dsp:sp modelId="{67645191-DB02-411F-AB54-D39568C2A39D}">
      <dsp:nvSpPr>
        <dsp:cNvPr id="0" name=""/>
        <dsp:cNvSpPr/>
      </dsp:nvSpPr>
      <dsp:spPr>
        <a:xfrm>
          <a:off x="1018825" y="3140894"/>
          <a:ext cx="1208786" cy="120878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3170A-6C2A-4629-8037-9DE9B84BD81A}">
      <dsp:nvSpPr>
        <dsp:cNvPr id="0" name=""/>
        <dsp:cNvSpPr/>
      </dsp:nvSpPr>
      <dsp:spPr>
        <a:xfrm>
          <a:off x="0" y="369288"/>
          <a:ext cx="8161654" cy="604800"/>
        </a:xfrm>
        <a:prstGeom prst="rec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A88AD-DCB5-4107-8615-52B82D65248D}">
      <dsp:nvSpPr>
        <dsp:cNvPr id="0" name=""/>
        <dsp:cNvSpPr/>
      </dsp:nvSpPr>
      <dsp:spPr>
        <a:xfrm>
          <a:off x="408082" y="15048"/>
          <a:ext cx="4981645" cy="708480"/>
        </a:xfrm>
        <a:prstGeom prst="cub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Внутрішні виробничі проблеми</a:t>
          </a:r>
        </a:p>
      </dsp:txBody>
      <dsp:txXfrm>
        <a:off x="408082" y="192168"/>
        <a:ext cx="4804525" cy="531360"/>
      </dsp:txXfrm>
    </dsp:sp>
    <dsp:sp modelId="{D7C6E5B1-E355-4C2A-A364-C00450E8BD3B}">
      <dsp:nvSpPr>
        <dsp:cNvPr id="0" name=""/>
        <dsp:cNvSpPr/>
      </dsp:nvSpPr>
      <dsp:spPr>
        <a:xfrm>
          <a:off x="0" y="1457928"/>
          <a:ext cx="8161654" cy="604800"/>
        </a:xfrm>
        <a:prstGeom prst="rec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37D0A-83D9-42CF-826A-D968A88F1F62}">
      <dsp:nvSpPr>
        <dsp:cNvPr id="0" name=""/>
        <dsp:cNvSpPr/>
      </dsp:nvSpPr>
      <dsp:spPr>
        <a:xfrm>
          <a:off x="408082" y="1103688"/>
          <a:ext cx="7516059" cy="708480"/>
        </a:xfrm>
        <a:prstGeom prst="flowChartAlternateProcess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Низька спортивна база та відсутність штучного спортивного майданчику</a:t>
          </a:r>
        </a:p>
      </dsp:txBody>
      <dsp:txXfrm>
        <a:off x="442666" y="1138272"/>
        <a:ext cx="7446891" cy="639312"/>
      </dsp:txXfrm>
    </dsp:sp>
    <dsp:sp modelId="{036930C7-B463-4A38-B975-627C663420C4}">
      <dsp:nvSpPr>
        <dsp:cNvPr id="0" name=""/>
        <dsp:cNvSpPr/>
      </dsp:nvSpPr>
      <dsp:spPr>
        <a:xfrm>
          <a:off x="0" y="2546568"/>
          <a:ext cx="8161654" cy="604800"/>
        </a:xfrm>
        <a:prstGeom prst="rec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3CDC9-34A6-43B2-9C22-A95AF6277239}">
      <dsp:nvSpPr>
        <dsp:cNvPr id="0" name=""/>
        <dsp:cNvSpPr/>
      </dsp:nvSpPr>
      <dsp:spPr>
        <a:xfrm>
          <a:off x="409074" y="2215247"/>
          <a:ext cx="6990105" cy="708480"/>
        </a:xfrm>
        <a:prstGeom prst="cub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Оновлення матеріально - технічної бази навчальних кабінетів</a:t>
          </a:r>
        </a:p>
      </dsp:txBody>
      <dsp:txXfrm>
        <a:off x="409074" y="2392367"/>
        <a:ext cx="6812985" cy="531360"/>
      </dsp:txXfrm>
    </dsp:sp>
    <dsp:sp modelId="{B6670667-37B8-49B6-9A23-88098635CA49}">
      <dsp:nvSpPr>
        <dsp:cNvPr id="0" name=""/>
        <dsp:cNvSpPr/>
      </dsp:nvSpPr>
      <dsp:spPr>
        <a:xfrm>
          <a:off x="0" y="3635208"/>
          <a:ext cx="8161654" cy="604800"/>
        </a:xfrm>
        <a:prstGeom prst="rec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47332-6338-49FA-96F5-DC07A6EA1995}">
      <dsp:nvSpPr>
        <dsp:cNvPr id="0" name=""/>
        <dsp:cNvSpPr/>
      </dsp:nvSpPr>
      <dsp:spPr>
        <a:xfrm>
          <a:off x="408082" y="3280968"/>
          <a:ext cx="6953484" cy="708480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Відсутність безперешкодного доступу до навчання дітей з освітніми особливими потребами ( пандуси)</a:t>
          </a:r>
        </a:p>
      </dsp:txBody>
      <dsp:txXfrm>
        <a:off x="442667" y="3315553"/>
        <a:ext cx="6884314" cy="639310"/>
      </dsp:txXfrm>
    </dsp:sp>
    <dsp:sp modelId="{567BC3A2-C342-43CC-AA8A-591D398FD0C6}">
      <dsp:nvSpPr>
        <dsp:cNvPr id="0" name=""/>
        <dsp:cNvSpPr/>
      </dsp:nvSpPr>
      <dsp:spPr>
        <a:xfrm>
          <a:off x="0" y="4723847"/>
          <a:ext cx="8161654" cy="604800"/>
        </a:xfrm>
        <a:prstGeom prst="rec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0F3F3-C1D0-41E1-898A-2F867825F6FA}">
      <dsp:nvSpPr>
        <dsp:cNvPr id="0" name=""/>
        <dsp:cNvSpPr/>
      </dsp:nvSpPr>
      <dsp:spPr>
        <a:xfrm>
          <a:off x="407684" y="4369607"/>
          <a:ext cx="7748551" cy="708480"/>
        </a:xfrm>
        <a:prstGeom prst="cube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44" tIns="0" rIns="21594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Відсутність на пришкільній території місця для відпочинку</a:t>
          </a:r>
        </a:p>
      </dsp:txBody>
      <dsp:txXfrm>
        <a:off x="407684" y="4546727"/>
        <a:ext cx="7571431" cy="531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7ECF2-6DED-4E7D-AB43-82B159872170}">
      <dsp:nvSpPr>
        <dsp:cNvPr id="0" name=""/>
        <dsp:cNvSpPr/>
      </dsp:nvSpPr>
      <dsp:spPr>
        <a:xfrm rot="5400000">
          <a:off x="-203823" y="206901"/>
          <a:ext cx="1358822" cy="951175"/>
        </a:xfrm>
        <a:prstGeom prst="don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296" y="202073"/>
        <a:ext cx="672583" cy="960832"/>
      </dsp:txXfrm>
    </dsp:sp>
    <dsp:sp modelId="{8CF0935A-7293-4C63-B148-929B4F54F105}">
      <dsp:nvSpPr>
        <dsp:cNvPr id="0" name=""/>
        <dsp:cNvSpPr/>
      </dsp:nvSpPr>
      <dsp:spPr>
        <a:xfrm rot="5400000">
          <a:off x="4017351" y="-3058054"/>
          <a:ext cx="883234" cy="7015586"/>
        </a:xfrm>
        <a:prstGeom prst="cloudCallou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Освітнє середовище.</a:t>
          </a:r>
        </a:p>
      </dsp:txBody>
      <dsp:txXfrm rot="-5400000">
        <a:off x="2335780" y="129852"/>
        <a:ext cx="4571499" cy="576964"/>
      </dsp:txXfrm>
    </dsp:sp>
    <dsp:sp modelId="{64940029-0508-40BA-B8BB-64E7590D0C23}">
      <dsp:nvSpPr>
        <dsp:cNvPr id="0" name=""/>
        <dsp:cNvSpPr/>
      </dsp:nvSpPr>
      <dsp:spPr>
        <a:xfrm rot="5400000">
          <a:off x="-203823" y="1420295"/>
          <a:ext cx="1358822" cy="951175"/>
        </a:xfrm>
        <a:prstGeom prst="don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296" y="1415467"/>
        <a:ext cx="672583" cy="960832"/>
      </dsp:txXfrm>
    </dsp:sp>
    <dsp:sp modelId="{DC0969EA-866E-40C9-A30E-598B03D22732}">
      <dsp:nvSpPr>
        <dsp:cNvPr id="0" name=""/>
        <dsp:cNvSpPr/>
      </dsp:nvSpPr>
      <dsp:spPr>
        <a:xfrm rot="5400000">
          <a:off x="4006758" y="-1859313"/>
          <a:ext cx="883234" cy="7015586"/>
        </a:xfrm>
        <a:prstGeom prst="cloudCallout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Система оцінювання.</a:t>
          </a:r>
        </a:p>
      </dsp:txBody>
      <dsp:txXfrm rot="-5400000">
        <a:off x="2325187" y="1328593"/>
        <a:ext cx="4571499" cy="576964"/>
      </dsp:txXfrm>
    </dsp:sp>
    <dsp:sp modelId="{92285D2F-7504-40C6-9289-8C65A04FDABE}">
      <dsp:nvSpPr>
        <dsp:cNvPr id="0" name=""/>
        <dsp:cNvSpPr/>
      </dsp:nvSpPr>
      <dsp:spPr>
        <a:xfrm rot="5400000">
          <a:off x="-203823" y="2633689"/>
          <a:ext cx="1358822" cy="951175"/>
        </a:xfrm>
        <a:prstGeom prst="don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296" y="2628861"/>
        <a:ext cx="672583" cy="960832"/>
      </dsp:txXfrm>
    </dsp:sp>
    <dsp:sp modelId="{A2BAF5FA-8DDC-41DA-8572-82A9BFEA979E}">
      <dsp:nvSpPr>
        <dsp:cNvPr id="0" name=""/>
        <dsp:cNvSpPr/>
      </dsp:nvSpPr>
      <dsp:spPr>
        <a:xfrm rot="5400000">
          <a:off x="4017351" y="-636310"/>
          <a:ext cx="883234" cy="7015586"/>
        </a:xfrm>
        <a:prstGeom prst="cloudCallout">
          <a:avLst/>
        </a:prstGeom>
        <a:solidFill>
          <a:srgbClr val="00FFFF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Педагогічна діяльність.</a:t>
          </a:r>
        </a:p>
      </dsp:txBody>
      <dsp:txXfrm rot="-5400000">
        <a:off x="2335780" y="2551597"/>
        <a:ext cx="4571499" cy="576964"/>
      </dsp:txXfrm>
    </dsp:sp>
    <dsp:sp modelId="{EEB52226-A354-456B-AF0D-E1D0E73127B8}">
      <dsp:nvSpPr>
        <dsp:cNvPr id="0" name=""/>
        <dsp:cNvSpPr/>
      </dsp:nvSpPr>
      <dsp:spPr>
        <a:xfrm rot="5400000">
          <a:off x="-203823" y="3847083"/>
          <a:ext cx="1358822" cy="951175"/>
        </a:xfrm>
        <a:prstGeom prst="don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65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 rot="-5400000">
        <a:off x="139296" y="3842255"/>
        <a:ext cx="672583" cy="960832"/>
      </dsp:txXfrm>
    </dsp:sp>
    <dsp:sp modelId="{1D94E206-BD47-47CD-B883-7CE191AE252D}">
      <dsp:nvSpPr>
        <dsp:cNvPr id="0" name=""/>
        <dsp:cNvSpPr/>
      </dsp:nvSpPr>
      <dsp:spPr>
        <a:xfrm rot="5400000">
          <a:off x="4006758" y="567677"/>
          <a:ext cx="883234" cy="7015586"/>
        </a:xfrm>
        <a:prstGeom prst="cloudCallout">
          <a:avLst/>
        </a:prstGeom>
        <a:solidFill>
          <a:srgbClr val="FFFF00">
            <a:alpha val="90000"/>
          </a:srgb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Управлінські процеси.</a:t>
          </a:r>
        </a:p>
      </dsp:txBody>
      <dsp:txXfrm rot="-5400000">
        <a:off x="2325187" y="3755584"/>
        <a:ext cx="4571499" cy="5769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452EC-BD75-4CB1-8BA6-493A0A2BD488}">
      <dsp:nvSpPr>
        <dsp:cNvPr id="0" name=""/>
        <dsp:cNvSpPr/>
      </dsp:nvSpPr>
      <dsp:spPr>
        <a:xfrm>
          <a:off x="1744973" y="488076"/>
          <a:ext cx="4077038" cy="4077038"/>
        </a:xfrm>
        <a:prstGeom prst="blockArc">
          <a:avLst>
            <a:gd name="adj1" fmla="val 10476321"/>
            <a:gd name="adj2" fmla="val 18389228"/>
            <a:gd name="adj3" fmla="val 4643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DCCFD-AA3B-4BC0-8429-06A255B0B56C}">
      <dsp:nvSpPr>
        <dsp:cNvPr id="0" name=""/>
        <dsp:cNvSpPr/>
      </dsp:nvSpPr>
      <dsp:spPr>
        <a:xfrm>
          <a:off x="1753507" y="120333"/>
          <a:ext cx="6157201" cy="5270194"/>
        </a:xfrm>
        <a:prstGeom prst="blockArc">
          <a:avLst>
            <a:gd name="adj1" fmla="val 47217"/>
            <a:gd name="adj2" fmla="val 10847217"/>
            <a:gd name="adj3" fmla="val 3074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039CB9-97B1-4E3F-B7FA-EF983F66076F}">
      <dsp:nvSpPr>
        <dsp:cNvPr id="0" name=""/>
        <dsp:cNvSpPr/>
      </dsp:nvSpPr>
      <dsp:spPr>
        <a:xfrm>
          <a:off x="3835829" y="659902"/>
          <a:ext cx="4077038" cy="4077038"/>
        </a:xfrm>
        <a:prstGeom prst="blockArc">
          <a:avLst>
            <a:gd name="adj1" fmla="val 14574531"/>
            <a:gd name="adj2" fmla="val 170375"/>
            <a:gd name="adj3" fmla="val 4643"/>
          </a:avLst>
        </a:prstGeom>
        <a:solidFill>
          <a:srgbClr val="00FF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90F9B-485B-424C-8C10-665969ED2FC7}">
      <dsp:nvSpPr>
        <dsp:cNvPr id="0" name=""/>
        <dsp:cNvSpPr/>
      </dsp:nvSpPr>
      <dsp:spPr>
        <a:xfrm>
          <a:off x="3285808" y="2054928"/>
          <a:ext cx="3078916" cy="1877857"/>
        </a:xfrm>
        <a:prstGeom prst="donut">
          <a:avLst/>
        </a:prstGeom>
        <a:solidFill>
          <a:srgbClr val="00FFFF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2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Освітнє середовище</a:t>
          </a:r>
        </a:p>
      </dsp:txBody>
      <dsp:txXfrm>
        <a:off x="3736705" y="2329934"/>
        <a:ext cx="2177122" cy="1327845"/>
      </dsp:txXfrm>
    </dsp:sp>
    <dsp:sp modelId="{4E840957-1EC9-489E-8C2F-31BB6116DB62}">
      <dsp:nvSpPr>
        <dsp:cNvPr id="0" name=""/>
        <dsp:cNvSpPr/>
      </dsp:nvSpPr>
      <dsp:spPr>
        <a:xfrm>
          <a:off x="3091205" y="65371"/>
          <a:ext cx="3752675" cy="1720641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Забезпечення комфортних і безпечних умов навчання та праці.</a:t>
          </a:r>
        </a:p>
      </dsp:txBody>
      <dsp:txXfrm>
        <a:off x="3608414" y="325220"/>
        <a:ext cx="2451400" cy="1121204"/>
      </dsp:txXfrm>
    </dsp:sp>
    <dsp:sp modelId="{CF084AD2-8AD1-4158-8B11-B8BF6BC0C051}">
      <dsp:nvSpPr>
        <dsp:cNvPr id="0" name=""/>
        <dsp:cNvSpPr/>
      </dsp:nvSpPr>
      <dsp:spPr>
        <a:xfrm>
          <a:off x="6357498" y="1712483"/>
          <a:ext cx="3011204" cy="2169162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Формування інклюзивного, розвивального та мотивуючого до навчання освітнього простору</a:t>
          </a:r>
        </a:p>
      </dsp:txBody>
      <dsp:txXfrm>
        <a:off x="6772514" y="2040067"/>
        <a:ext cx="1967042" cy="1413470"/>
      </dsp:txXfrm>
    </dsp:sp>
    <dsp:sp modelId="{7FB27E4E-E3DB-48F3-BF55-6F6C29E94471}">
      <dsp:nvSpPr>
        <dsp:cNvPr id="0" name=""/>
        <dsp:cNvSpPr/>
      </dsp:nvSpPr>
      <dsp:spPr>
        <a:xfrm>
          <a:off x="343584" y="1725655"/>
          <a:ext cx="2915062" cy="1976285"/>
        </a:xfrm>
        <a:prstGeom prst="cloudCallout">
          <a:avLst/>
        </a:prstGeom>
        <a:solidFill>
          <a:srgbClr val="FFFF0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002060"/>
              </a:solidFill>
              <a:latin typeface="Monotype Corsiva" panose="03010101010201010101" pitchFamily="66" charset="0"/>
            </a:rPr>
            <a:t>Створення освітнього середовища вільного від будь-яких форм насильства та дискримінації.</a:t>
          </a:r>
        </a:p>
      </dsp:txBody>
      <dsp:txXfrm>
        <a:off x="745350" y="2024111"/>
        <a:ext cx="1904237" cy="1287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C6179-5839-4A64-87E9-EB2778D2550A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77958-C167-4381-BDD9-94703D72C70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793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677958-C167-4381-BDD9-94703D72C708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965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11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7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9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47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38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85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61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35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7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48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10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86FB-19A0-48A7-A398-A59685DE8F4E}" type="datetimeFigureOut">
              <a:rPr lang="uk-UA" smtClean="0"/>
              <a:t>27.06.2022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6EC22-6C3F-434D-B8C3-AD612FE99D7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2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diagramColors" Target="../diagrams/colors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12" Type="http://schemas.openxmlformats.org/officeDocument/2006/relationships/diagramQuickStyle" Target="../diagrams/quickStyle3.xml"/><Relationship Id="rId17" Type="http://schemas.openxmlformats.org/officeDocument/2006/relationships/image" Target="../media/image4.png"/><Relationship Id="rId2" Type="http://schemas.openxmlformats.org/officeDocument/2006/relationships/diagramData" Target="../diagrams/data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5.png"/><Relationship Id="rId10" Type="http://schemas.openxmlformats.org/officeDocument/2006/relationships/diagramData" Target="../diagrams/data3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png"/><Relationship Id="rId14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diagramColors" Target="../diagrams/colors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.jpeg"/><Relationship Id="rId12" Type="http://schemas.openxmlformats.org/officeDocument/2006/relationships/diagramQuickStyle" Target="../diagrams/quickStyle5.xml"/><Relationship Id="rId17" Type="http://schemas.openxmlformats.org/officeDocument/2006/relationships/image" Target="../media/image4.png"/><Relationship Id="rId2" Type="http://schemas.openxmlformats.org/officeDocument/2006/relationships/diagramData" Target="../diagrams/data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4.xml"/><Relationship Id="rId15" Type="http://schemas.openxmlformats.org/officeDocument/2006/relationships/image" Target="../media/image5.png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3.png"/><Relationship Id="rId14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diagramColors" Target="../diagrams/colors7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1.jpeg"/><Relationship Id="rId12" Type="http://schemas.openxmlformats.org/officeDocument/2006/relationships/diagramQuickStyle" Target="../diagrams/quickStyle7.xml"/><Relationship Id="rId17" Type="http://schemas.openxmlformats.org/officeDocument/2006/relationships/image" Target="../media/image4.png"/><Relationship Id="rId2" Type="http://schemas.openxmlformats.org/officeDocument/2006/relationships/diagramData" Target="../diagrams/data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diagramLayout" Target="../diagrams/layout7.xml"/><Relationship Id="rId5" Type="http://schemas.openxmlformats.org/officeDocument/2006/relationships/diagramColors" Target="../diagrams/colors6.xml"/><Relationship Id="rId15" Type="http://schemas.openxmlformats.org/officeDocument/2006/relationships/image" Target="../media/image5.png"/><Relationship Id="rId10" Type="http://schemas.openxmlformats.org/officeDocument/2006/relationships/diagramData" Target="../diagrams/data7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3.png"/><Relationship Id="rId14" Type="http://schemas.microsoft.com/office/2007/relationships/diagramDrawing" Target="../diagrams/drawing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diagramData" Target="../diagrams/data8.xml"/><Relationship Id="rId12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diagramDrawing" Target="../diagrams/drawing8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32.png"/><Relationship Id="rId9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40.gif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microsoft.com/office/2007/relationships/diagramDrawing" Target="../diagrams/drawing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9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9.xml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10.xml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openxmlformats.org/officeDocument/2006/relationships/diagramColors" Target="../diagrams/colors1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0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10.xml"/><Relationship Id="rId4" Type="http://schemas.openxmlformats.org/officeDocument/2006/relationships/image" Target="../media/image32.png"/><Relationship Id="rId9" Type="http://schemas.openxmlformats.org/officeDocument/2006/relationships/diagramData" Target="../diagrams/data10.xml"/><Relationship Id="rId1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microsoft.com/office/2007/relationships/diagramDrawing" Target="../diagrams/drawing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11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1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11.xml"/><Relationship Id="rId1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12.xml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openxmlformats.org/officeDocument/2006/relationships/diagramColors" Target="../diagrams/colors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2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12.xml"/><Relationship Id="rId4" Type="http://schemas.openxmlformats.org/officeDocument/2006/relationships/image" Target="../media/image32.png"/><Relationship Id="rId9" Type="http://schemas.openxmlformats.org/officeDocument/2006/relationships/diagramData" Target="../diagrams/data12.xml"/><Relationship Id="rId14" Type="http://schemas.openxmlformats.org/officeDocument/2006/relationships/image" Target="../media/image4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diagramData" Target="../diagrams/data13.xml"/><Relationship Id="rId12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diagramDrawing" Target="../diagrams/drawing1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32.png"/><Relationship Id="rId9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microsoft.com/office/2007/relationships/diagramDrawing" Target="../diagrams/drawing1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14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4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14.xml"/><Relationship Id="rId1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15.xml"/><Relationship Id="rId18" Type="http://schemas.microsoft.com/office/2007/relationships/diagramDrawing" Target="../diagrams/drawing16.xml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openxmlformats.org/officeDocument/2006/relationships/diagramColors" Target="../diagrams/colors15.xml"/><Relationship Id="rId17" Type="http://schemas.openxmlformats.org/officeDocument/2006/relationships/diagramColors" Target="../diagrams/colors16.xml"/><Relationship Id="rId2" Type="http://schemas.openxmlformats.org/officeDocument/2006/relationships/image" Target="../media/image31.jpeg"/><Relationship Id="rId16" Type="http://schemas.openxmlformats.org/officeDocument/2006/relationships/diagramQuickStyle" Target="../diagrams/quickStyle16.xml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5.xml"/><Relationship Id="rId5" Type="http://schemas.openxmlformats.org/officeDocument/2006/relationships/image" Target="../media/image4.png"/><Relationship Id="rId15" Type="http://schemas.openxmlformats.org/officeDocument/2006/relationships/diagramLayout" Target="../diagrams/layout16.xml"/><Relationship Id="rId10" Type="http://schemas.openxmlformats.org/officeDocument/2006/relationships/diagramLayout" Target="../diagrams/layout15.xml"/><Relationship Id="rId19" Type="http://schemas.openxmlformats.org/officeDocument/2006/relationships/image" Target="../media/image45.gif"/><Relationship Id="rId4" Type="http://schemas.openxmlformats.org/officeDocument/2006/relationships/image" Target="../media/image32.png"/><Relationship Id="rId9" Type="http://schemas.openxmlformats.org/officeDocument/2006/relationships/diagramData" Target="../diagrams/data15.xml"/><Relationship Id="rId14" Type="http://schemas.openxmlformats.org/officeDocument/2006/relationships/diagramData" Target="../diagrams/data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microsoft.com/office/2007/relationships/diagramDrawing" Target="../diagrams/drawing1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diagramColors" Target="../diagrams/colors17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7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17.xml"/><Relationship Id="rId1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microsoft.com/office/2007/relationships/diagramDrawing" Target="../diagrams/drawing18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18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18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18.xml"/><Relationship Id="rId14" Type="http://schemas.openxmlformats.org/officeDocument/2006/relationships/image" Target="../media/image34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19.xml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openxmlformats.org/officeDocument/2006/relationships/diagramColors" Target="../diagrams/colors19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9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19.xml"/><Relationship Id="rId4" Type="http://schemas.openxmlformats.org/officeDocument/2006/relationships/image" Target="../media/image32.png"/><Relationship Id="rId9" Type="http://schemas.openxmlformats.org/officeDocument/2006/relationships/diagramData" Target="../diagrams/data19.xml"/><Relationship Id="rId14" Type="http://schemas.openxmlformats.org/officeDocument/2006/relationships/image" Target="../media/image48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44.gif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microsoft.com/office/2007/relationships/diagramDrawing" Target="../diagrams/drawing2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Colors" Target="../diagrams/colors20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20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20.xml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1.xml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microsoft.com/office/2007/relationships/diagramDrawing" Target="../diagrams/drawing21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diagramDrawing" Target="../diagrams/drawing22.xml"/><Relationship Id="rId3" Type="http://schemas.openxmlformats.org/officeDocument/2006/relationships/image" Target="../media/image31.jpeg"/><Relationship Id="rId7" Type="http://schemas.openxmlformats.org/officeDocument/2006/relationships/image" Target="../media/image9.png"/><Relationship Id="rId12" Type="http://schemas.openxmlformats.org/officeDocument/2006/relationships/diagramColors" Target="../diagrams/colors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diagramQuickStyle" Target="../diagrams/quickStyle22.xml"/><Relationship Id="rId5" Type="http://schemas.openxmlformats.org/officeDocument/2006/relationships/image" Target="../media/image32.png"/><Relationship Id="rId15" Type="http://schemas.openxmlformats.org/officeDocument/2006/relationships/image" Target="../media/image44.gif"/><Relationship Id="rId10" Type="http://schemas.openxmlformats.org/officeDocument/2006/relationships/diagramLayout" Target="../diagrams/layout22.xml"/><Relationship Id="rId4" Type="http://schemas.openxmlformats.org/officeDocument/2006/relationships/image" Target="../media/image1.jpeg"/><Relationship Id="rId9" Type="http://schemas.openxmlformats.org/officeDocument/2006/relationships/diagramData" Target="../diagrams/data22.xml"/><Relationship Id="rId1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image" Target="../media/image40.g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microsoft.com/office/2007/relationships/diagramDrawing" Target="../diagrams/drawing2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diagramColors" Target="../diagrams/colors23.xml"/><Relationship Id="rId5" Type="http://schemas.openxmlformats.org/officeDocument/2006/relationships/image" Target="../media/image4.png"/><Relationship Id="rId10" Type="http://schemas.openxmlformats.org/officeDocument/2006/relationships/diagramQuickStyle" Target="../diagrams/quickStyle23.xml"/><Relationship Id="rId4" Type="http://schemas.openxmlformats.org/officeDocument/2006/relationships/image" Target="../media/image32.png"/><Relationship Id="rId9" Type="http://schemas.openxmlformats.org/officeDocument/2006/relationships/diagramLayout" Target="../diagrams/layout23.xml"/><Relationship Id="rId1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24.xml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openxmlformats.org/officeDocument/2006/relationships/diagramColors" Target="../diagrams/colors2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24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24.xml"/><Relationship Id="rId4" Type="http://schemas.openxmlformats.org/officeDocument/2006/relationships/image" Target="../media/image32.png"/><Relationship Id="rId9" Type="http://schemas.openxmlformats.org/officeDocument/2006/relationships/diagramData" Target="../diagrams/data24.xml"/><Relationship Id="rId14" Type="http://schemas.openxmlformats.org/officeDocument/2006/relationships/image" Target="../media/image41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diagramDrawing" Target="../diagrams/drawing25.xml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12" Type="http://schemas.openxmlformats.org/officeDocument/2006/relationships/diagramColors" Target="../diagrams/colors2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25.xml"/><Relationship Id="rId5" Type="http://schemas.openxmlformats.org/officeDocument/2006/relationships/image" Target="../media/image4.png"/><Relationship Id="rId10" Type="http://schemas.openxmlformats.org/officeDocument/2006/relationships/diagramLayout" Target="../diagrams/layout25.xml"/><Relationship Id="rId4" Type="http://schemas.openxmlformats.org/officeDocument/2006/relationships/image" Target="../media/image32.png"/><Relationship Id="rId9" Type="http://schemas.openxmlformats.org/officeDocument/2006/relationships/diagramData" Target="../diagrams/data25.xml"/><Relationship Id="rId1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9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0" y="5022168"/>
            <a:ext cx="3155817" cy="2060057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473440" y="891983"/>
            <a:ext cx="8265283" cy="4679111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sz="2400" b="1" i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4000" b="1" i="1" u="sng" dirty="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29" y="4786324"/>
            <a:ext cx="3562651" cy="2228629"/>
          </a:xfrm>
          <a:prstGeom prst="rect">
            <a:avLst/>
          </a:prstGeom>
        </p:spPr>
      </p:pic>
      <p:pic>
        <p:nvPicPr>
          <p:cNvPr id="13" name="Picture 2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22033">
            <a:off x="5514578" y="1300086"/>
            <a:ext cx="2908171" cy="5220167"/>
          </a:xfrm>
          <a:prstGeom prst="rect">
            <a:avLst/>
          </a:prstGeom>
          <a:noFill/>
        </p:spPr>
      </p:pic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"/>
            <a:ext cx="2020712" cy="2037552"/>
          </a:xfrm>
          <a:prstGeom prst="rect">
            <a:avLst/>
          </a:prstGeom>
          <a:noFill/>
        </p:spPr>
      </p:pic>
      <p:pic>
        <p:nvPicPr>
          <p:cNvPr id="16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1460921" y="187485"/>
            <a:ext cx="1830838" cy="1455661"/>
          </a:xfrm>
          <a:prstGeom prst="rect">
            <a:avLst/>
          </a:prstGeom>
          <a:noFill/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D899475-8373-4D0F-869C-618C5702DC52}"/>
              </a:ext>
            </a:extLst>
          </p:cNvPr>
          <p:cNvSpPr/>
          <p:nvPr/>
        </p:nvSpPr>
        <p:spPr>
          <a:xfrm>
            <a:off x="964949" y="1574545"/>
            <a:ext cx="567242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Проєкт</a:t>
            </a:r>
            <a:endParaRPr lang="uk-UA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Стратегії розвитку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uk-UA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Веряцької</a:t>
            </a:r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гімназії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Королівської селищної ради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Берегівського району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Закарпатської області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 2022 – 2027 роки</a:t>
            </a:r>
          </a:p>
        </p:txBody>
      </p:sp>
      <p:pic>
        <p:nvPicPr>
          <p:cNvPr id="14" name="Picture 14" descr="ÐÐ°ÑÑÐ¸Ð½ÐºÐ¸ Ð¿Ð¾ Ð·Ð°Ð¿ÑÐ¾ÑÑ Ð°Ð½ÑÐ¼Ð°ÑÑÑ ÑÐ½Ð¾Ð¿Ñ Ð¿ÑÐµÐ½Ð¸ÑÑ">
            <a:extLst>
              <a:ext uri="{FF2B5EF4-FFF2-40B4-BE49-F238E27FC236}">
                <a16:creationId xmlns:a16="http://schemas.microsoft.com/office/drawing/2014/main" id="{DDFEBBF7-934D-44F6-B7D7-44DE4DD3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047562">
            <a:off x="160852" y="1262697"/>
            <a:ext cx="2084469" cy="2948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2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EEFC74-6FAE-4E1E-A6EA-A7D7C750D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26" y="5023780"/>
            <a:ext cx="3005677" cy="20411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3BEE37-009E-41A0-B175-A03755331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09" y="5512670"/>
            <a:ext cx="2423429" cy="15819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DEA4B8-CDDB-4903-96ED-43FC03953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51" y="464794"/>
            <a:ext cx="4080592" cy="5712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Виноска: зі стрілкою вниз 6">
            <a:extLst>
              <a:ext uri="{FF2B5EF4-FFF2-40B4-BE49-F238E27FC236}">
                <a16:creationId xmlns:a16="http://schemas.microsoft.com/office/drawing/2014/main" id="{24543920-B61D-49D0-982B-732AB982192B}"/>
              </a:ext>
            </a:extLst>
          </p:cNvPr>
          <p:cNvSpPr/>
          <p:nvPr/>
        </p:nvSpPr>
        <p:spPr>
          <a:xfrm>
            <a:off x="5191255" y="2468818"/>
            <a:ext cx="3940629" cy="2781776"/>
          </a:xfrm>
          <a:prstGeom prst="downArrowCallou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Участь у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Всеукраїнському конкурсі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“Учитель року-2011”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номінація “Історія” 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136F136D-F471-44FB-9FCB-1B14318E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22033">
            <a:off x="4604100" y="4224155"/>
            <a:ext cx="1573404" cy="2824260"/>
          </a:xfrm>
          <a:prstGeom prst="rect">
            <a:avLst/>
          </a:prstGeom>
          <a:noFill/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B22EC709-CE36-425C-BE11-8010AEFF7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71410">
            <a:off x="-57208" y="1355935"/>
            <a:ext cx="1522702" cy="1210668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29AB0F-395C-4B25-A55F-99C035B51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93778"/>
            <a:ext cx="157290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9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2" descr="C:\Users\Admin\Desktop\Новая папка (2)\IMG_20180418_11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375" y="238640"/>
            <a:ext cx="8063807" cy="6047856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357688"/>
            <a:ext cx="4572000" cy="2500312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857752" y="4333875"/>
            <a:ext cx="4286248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uk-UA" sz="20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i="1" u="sng" dirty="0">
                <a:latin typeface="Times New Roman" pitchFamily="18" charset="0"/>
                <a:cs typeface="Times New Roman" pitchFamily="18" charset="0"/>
              </a:rPr>
              <a:t>Наша  адреса :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вул. Карпатської Січі, 30, 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2000" b="1" i="1" dirty="0" err="1">
                <a:latin typeface="Times New Roman" pitchFamily="18" charset="0"/>
                <a:cs typeface="Times New Roman" pitchFamily="18" charset="0"/>
              </a:rPr>
              <a:t>Веряця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Берегівського  району 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Закарпатської області</a:t>
            </a:r>
          </a:p>
          <a:p>
            <a:pPr algn="ctr"/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697" y="255593"/>
            <a:ext cx="852572" cy="859677"/>
          </a:xfrm>
          <a:prstGeom prst="rect">
            <a:avLst/>
          </a:prstGeom>
          <a:noFill/>
        </p:spPr>
      </p:pic>
      <p:pic>
        <p:nvPicPr>
          <p:cNvPr id="22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1626851" y="833811"/>
            <a:ext cx="1522702" cy="1210668"/>
          </a:xfrm>
          <a:prstGeom prst="rect">
            <a:avLst/>
          </a:prstGeom>
          <a:noFill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20145"/>
            <a:ext cx="2495648" cy="16948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054" y="6130825"/>
            <a:ext cx="1281759" cy="836708"/>
          </a:xfrm>
          <a:prstGeom prst="rect">
            <a:avLst/>
          </a:prstGeom>
        </p:spPr>
      </p:pic>
      <p:pic>
        <p:nvPicPr>
          <p:cNvPr id="25" name="Picture 2" descr="Похожее изображени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778951">
            <a:off x="4479727" y="4687830"/>
            <a:ext cx="979002" cy="1757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90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sp>
        <p:nvSpPr>
          <p:cNvPr id="13" name="Выноска-облако 20">
            <a:extLst>
              <a:ext uri="{FF2B5EF4-FFF2-40B4-BE49-F238E27FC236}">
                <a16:creationId xmlns:a16="http://schemas.microsoft.com/office/drawing/2014/main" id="{CC45661D-6313-4D57-9FE8-4CA59E744F4A}"/>
              </a:ext>
            </a:extLst>
          </p:cNvPr>
          <p:cNvSpPr/>
          <p:nvPr/>
        </p:nvSpPr>
        <p:spPr>
          <a:xfrm>
            <a:off x="397106" y="882025"/>
            <a:ext cx="8229626" cy="4621470"/>
          </a:xfrm>
          <a:prstGeom prst="fram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Місія та </a:t>
            </a:r>
            <a:r>
              <a:rPr lang="uk-UA" sz="3600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візія</a:t>
            </a:r>
            <a:r>
              <a:rPr lang="uk-UA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освітньої діяльності закладу освіти:</a:t>
            </a:r>
          </a:p>
          <a:p>
            <a:pPr algn="just">
              <a:defRPr/>
            </a:pPr>
            <a:r>
              <a:rPr lang="uk-UA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Місія:</a:t>
            </a:r>
            <a:r>
              <a:rPr lang="uk-UA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кожна дитина має мати доступ до якісної освіти, право на успіх в житті, розкриття власних здібностей. </a:t>
            </a:r>
          </a:p>
          <a:p>
            <a:pPr algn="just">
              <a:defRPr/>
            </a:pPr>
            <a:r>
              <a:rPr lang="uk-UA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Візія</a:t>
            </a:r>
            <a:r>
              <a:rPr lang="uk-UA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зробити випускника закладу освіти конкурентноздатним у ХХІ сторіччі</a:t>
            </a:r>
          </a:p>
        </p:txBody>
      </p:sp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823998" cy="1839198"/>
          </a:xfrm>
          <a:prstGeom prst="rect">
            <a:avLst/>
          </a:prstGeom>
          <a:noFill/>
        </p:spPr>
      </p:pic>
      <p:pic>
        <p:nvPicPr>
          <p:cNvPr id="15" name="Picture 2" descr="Похожее изображение">
            <a:extLst>
              <a:ext uri="{FF2B5EF4-FFF2-40B4-BE49-F238E27FC236}">
                <a16:creationId xmlns:a16="http://schemas.microsoft.com/office/drawing/2014/main" id="{ECE3818C-8953-49E5-80C5-B11AA524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2031846" y="59165"/>
            <a:ext cx="1879781" cy="1494574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448395">
            <a:off x="7258612" y="450861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pic>
        <p:nvPicPr>
          <p:cNvPr id="20" name="Picture 20" descr="ÐÐ¾ÑÐ¾Ð¶ÐµÐµ Ð¸Ð·Ð¾Ð±ÑÐ°Ð¶ÐµÐ½Ð¸Ðµ">
            <a:extLst>
              <a:ext uri="{FF2B5EF4-FFF2-40B4-BE49-F238E27FC236}">
                <a16:creationId xmlns:a16="http://schemas.microsoft.com/office/drawing/2014/main" id="{062198B2-DB03-4BDE-BFEA-2DA5807B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5537" y="5096512"/>
            <a:ext cx="1944654" cy="1505539"/>
          </a:xfrm>
          <a:prstGeom prst="rect">
            <a:avLst/>
          </a:prstGeom>
          <a:noFill/>
        </p:spPr>
      </p:pic>
      <p:pic>
        <p:nvPicPr>
          <p:cNvPr id="22" name="Picture 14" descr="ÐÐ°ÑÑÐ¸Ð½ÐºÐ¸ Ð¿Ð¾ Ð·Ð°Ð¿ÑÐ¾ÑÑ Ð°Ð½ÑÐ¼Ð°ÑÑÑ ÑÐ½Ð¾Ð¿Ñ Ð¿ÑÐµÐ½Ð¸ÑÑ">
            <a:extLst>
              <a:ext uri="{FF2B5EF4-FFF2-40B4-BE49-F238E27FC236}">
                <a16:creationId xmlns:a16="http://schemas.microsoft.com/office/drawing/2014/main" id="{D8689F1D-977E-4026-B34D-8E7A6A2B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047562">
            <a:off x="3331713" y="4270096"/>
            <a:ext cx="2084469" cy="2948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8558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322"/>
            <a:ext cx="3281717" cy="2228629"/>
          </a:xfrm>
          <a:prstGeom prst="rect">
            <a:avLst/>
          </a:prstGeom>
        </p:spPr>
      </p:pic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71604" cy="1584701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49" y="5143512"/>
            <a:ext cx="2969926" cy="1938711"/>
          </a:xfrm>
          <a:prstGeom prst="rect">
            <a:avLst/>
          </a:prstGeom>
        </p:spPr>
      </p:pic>
      <p:sp>
        <p:nvSpPr>
          <p:cNvPr id="20" name="Выноска-облако 19"/>
          <p:cNvSpPr/>
          <p:nvPr/>
        </p:nvSpPr>
        <p:spPr>
          <a:xfrm>
            <a:off x="1197777" y="974920"/>
            <a:ext cx="6658178" cy="4000528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SWO</a:t>
            </a:r>
            <a:r>
              <a:rPr lang="uk-UA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uk-UA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r>
              <a:rPr lang="ru-RU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наліз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середовища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6326" y="4361562"/>
            <a:ext cx="2504168" cy="1938711"/>
          </a:xfrm>
          <a:prstGeom prst="rect">
            <a:avLst/>
          </a:prstGeom>
          <a:noFill/>
        </p:spPr>
      </p:pic>
      <p:pic>
        <p:nvPicPr>
          <p:cNvPr id="14" name="Picture 14" descr="ÐÐ°ÑÑÐ¸Ð½ÐºÐ¸ Ð¿Ð¾ Ð·Ð°Ð¿ÑÐ¾ÑÑ Ð°Ð½ÑÐ¼Ð°ÑÑÑ ÑÐ½Ð¾Ð¿Ñ Ð¿ÑÐµÐ½Ð¸ÑÑ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047562">
            <a:off x="2392217" y="3324917"/>
            <a:ext cx="2488608" cy="3520177"/>
          </a:xfrm>
          <a:prstGeom prst="rect">
            <a:avLst/>
          </a:prstGeom>
          <a:noFill/>
        </p:spPr>
      </p:pic>
      <p:pic>
        <p:nvPicPr>
          <p:cNvPr id="18" name="Picture 4" descr="Картинки по запросу анімарія метели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09" y="1787558"/>
            <a:ext cx="2469776" cy="2655672"/>
          </a:xfrm>
          <a:prstGeom prst="rect">
            <a:avLst/>
          </a:prstGeom>
          <a:noFill/>
        </p:spPr>
      </p:pic>
      <p:pic>
        <p:nvPicPr>
          <p:cNvPr id="21" name="Picture 2" descr="Похожее изображение">
            <a:extLst>
              <a:ext uri="{FF2B5EF4-FFF2-40B4-BE49-F238E27FC236}">
                <a16:creationId xmlns:a16="http://schemas.microsoft.com/office/drawing/2014/main" id="{E8B449AB-A40A-420C-B55B-6A1780D6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89864">
            <a:off x="5854478" y="286554"/>
            <a:ext cx="2765577" cy="4964210"/>
          </a:xfrm>
          <a:prstGeom prst="rect">
            <a:avLst/>
          </a:prstGeom>
          <a:noFill/>
        </p:spPr>
      </p:pic>
      <p:pic>
        <p:nvPicPr>
          <p:cNvPr id="22" name="Picture 2" descr="Похожее изображение">
            <a:extLst>
              <a:ext uri="{FF2B5EF4-FFF2-40B4-BE49-F238E27FC236}">
                <a16:creationId xmlns:a16="http://schemas.microsoft.com/office/drawing/2014/main" id="{DA51C53C-D613-468C-B6ED-99995A93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071410">
            <a:off x="1432617" y="433401"/>
            <a:ext cx="2085687" cy="16582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86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7232101" y="5037811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826919" y="193722"/>
            <a:ext cx="6920811" cy="1264980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Командні цінності працівників </a:t>
            </a:r>
          </a:p>
          <a:p>
            <a:pPr algn="ctr">
              <a:defRPr/>
            </a:pPr>
            <a:r>
              <a:rPr lang="uk-UA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гімназії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C21C847-4D28-4572-9531-AB01776A8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569562"/>
              </p:ext>
            </p:extLst>
          </p:nvPr>
        </p:nvGraphicFramePr>
        <p:xfrm>
          <a:off x="1230837" y="1451718"/>
          <a:ext cx="7541077" cy="494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Picture 2" descr="Похожее изображение">
            <a:extLst>
              <a:ext uri="{FF2B5EF4-FFF2-40B4-BE49-F238E27FC236}">
                <a16:creationId xmlns:a16="http://schemas.microsoft.com/office/drawing/2014/main" id="{F371BB86-F4C2-4E54-BAC8-F72A6CF00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4071410">
            <a:off x="1335532" y="328027"/>
            <a:ext cx="1522702" cy="1210668"/>
          </a:xfrm>
          <a:prstGeom prst="rect">
            <a:avLst/>
          </a:prstGeom>
          <a:noFill/>
        </p:spPr>
      </p:pic>
      <p:pic>
        <p:nvPicPr>
          <p:cNvPr id="4100" name="Picture 4" descr="Белые люди гифки, анимированные GIF изображения белые люди - скачать гиф  картинки на GIFER">
            <a:extLst>
              <a:ext uri="{FF2B5EF4-FFF2-40B4-BE49-F238E27FC236}">
                <a16:creationId xmlns:a16="http://schemas.microsoft.com/office/drawing/2014/main" id="{81B6781E-F841-464F-91F3-98475BDE5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502" y="1937209"/>
            <a:ext cx="3263503" cy="36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98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1" y="-124493"/>
            <a:ext cx="1571604" cy="1584701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97287"/>
              </p:ext>
            </p:extLst>
          </p:nvPr>
        </p:nvGraphicFramePr>
        <p:xfrm>
          <a:off x="575129" y="2000065"/>
          <a:ext cx="7777669" cy="364333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85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7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77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6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6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01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56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98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403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64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775764"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Кількість педагогічних працівників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Освітньо-кваліфікаційний рівень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Кваліфікаційна категорія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62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Мол.</a:t>
                      </a:r>
                      <a:r>
                        <a:rPr lang="ru-RU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</a:t>
                      </a: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пеціаліст 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Бакалавр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Спеціаліст</a:t>
                      </a:r>
                      <a:r>
                        <a:rPr lang="uk-UA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Магістр 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Спеціаліст 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Спеціаліст з </a:t>
                      </a:r>
                      <a:r>
                        <a:rPr lang="uk-UA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11-12 тарифним розрядом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ctr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Спеціаліст </a:t>
                      </a:r>
                    </a:p>
                    <a:p>
                      <a:pPr marL="47625" algn="l">
                        <a:spcAft>
                          <a:spcPts val="0"/>
                        </a:spcAft>
                      </a:pPr>
                      <a:r>
                        <a:rPr lang="uk-UA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ІІ </a:t>
                      </a:r>
                      <a:r>
                        <a:rPr lang="ru-RU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категорії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Спец</a:t>
                      </a:r>
                      <a:r>
                        <a:rPr lang="ru-RU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І категорії</a:t>
                      </a:r>
                      <a:r>
                        <a:rPr lang="uk-UA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Спец.</a:t>
                      </a:r>
                      <a:r>
                        <a:rPr lang="ru-RU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в</a:t>
                      </a: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ищої</a:t>
                      </a:r>
                      <a:r>
                        <a:rPr lang="ru-RU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800" b="1" kern="120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категорії</a:t>
                      </a:r>
                      <a:r>
                        <a:rPr lang="uk-UA" sz="1800" b="1" kern="1200" baseline="0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  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 vert="vert27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Пед. звання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1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21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kern="1200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kern="1200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-  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Monotype Corsiva" panose="03010101010201010101" pitchFamily="66" charset="0"/>
                          <a:cs typeface="Times New Roman" pitchFamily="18" charset="0"/>
                        </a:rPr>
                        <a:t>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kern="1200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kern="1200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i="1" kern="1200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kern="1200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i="1" kern="1200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i="1" kern="1200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kern="1200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i="1" kern="1200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kern="1200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7410" marR="77410" marT="38705" marB="3870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kern="1200" dirty="0">
                        <a:latin typeface="Monotype Corsiva" panose="03010101010201010101" pitchFamily="66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77410" marR="77410" marT="38705" marB="3870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i="1" dirty="0">
                          <a:latin typeface="Monotype Corsiva" panose="03010101010201010101" pitchFamily="66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800" b="1" i="1" dirty="0">
                        <a:latin typeface="Monotype Corsiva" panose="03010101010201010101" pitchFamily="66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00668" y="220399"/>
            <a:ext cx="6241112" cy="1077575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Якісний склад педагогічного колективу в 2021 – 2022 н. р.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1388"/>
            <a:ext cx="3062513" cy="16935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5" y="5561681"/>
            <a:ext cx="2329330" cy="1520542"/>
          </a:xfrm>
          <a:prstGeom prst="rect">
            <a:avLst/>
          </a:prstGeom>
        </p:spPr>
      </p:pic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1249230" y="741432"/>
            <a:ext cx="1522702" cy="1210668"/>
          </a:xfrm>
          <a:prstGeom prst="rect">
            <a:avLst/>
          </a:prstGeom>
          <a:noFill/>
        </p:spPr>
      </p:pic>
      <p:pic>
        <p:nvPicPr>
          <p:cNvPr id="16" name="Picture 4" descr="Картинки по запросу анімарія метели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0752" y="3934032"/>
            <a:ext cx="2731778" cy="2937394"/>
          </a:xfrm>
          <a:prstGeom prst="rect">
            <a:avLst/>
          </a:prstGeom>
          <a:noFill/>
        </p:spPr>
      </p:pic>
      <p:pic>
        <p:nvPicPr>
          <p:cNvPr id="19" name="Picture 2" descr="Похожее изображение">
            <a:extLst>
              <a:ext uri="{FF2B5EF4-FFF2-40B4-BE49-F238E27FC236}">
                <a16:creationId xmlns:a16="http://schemas.microsoft.com/office/drawing/2014/main" id="{3E65B57F-D190-4230-BBF4-E1B0DACCA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778951">
            <a:off x="6664735" y="74758"/>
            <a:ext cx="1970313" cy="3536712"/>
          </a:xfrm>
          <a:prstGeom prst="rect">
            <a:avLst/>
          </a:prstGeom>
          <a:noFill/>
        </p:spPr>
      </p:pic>
      <p:pic>
        <p:nvPicPr>
          <p:cNvPr id="5" name="Picture 2" descr="Анимированные 3D фигуры. Ч.14 | учебные презентации">
            <a:extLst>
              <a:ext uri="{FF2B5EF4-FFF2-40B4-BE49-F238E27FC236}">
                <a16:creationId xmlns:a16="http://schemas.microsoft.com/office/drawing/2014/main" id="{4189F9CE-3116-4B4E-8034-5F30943039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435" y="4354286"/>
            <a:ext cx="3101886" cy="28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1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71604" cy="1584701"/>
          </a:xfrm>
          <a:prstGeom prst="rect">
            <a:avLst/>
          </a:prstGeom>
          <a:noFill/>
        </p:spPr>
      </p:pic>
      <p:sp>
        <p:nvSpPr>
          <p:cNvPr id="13" name="Выноска-облако 12"/>
          <p:cNvSpPr/>
          <p:nvPr/>
        </p:nvSpPr>
        <p:spPr>
          <a:xfrm>
            <a:off x="1846557" y="249674"/>
            <a:ext cx="6431432" cy="850928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Досягнення </a:t>
            </a:r>
            <a:r>
              <a:rPr lang="uk-UA" sz="22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гімназії  </a:t>
            </a:r>
          </a:p>
          <a:p>
            <a:pPr algn="ctr">
              <a:defRPr/>
            </a:pPr>
            <a:r>
              <a:rPr lang="uk-UA" sz="2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 2018 по 2022 рік</a:t>
            </a:r>
            <a:endParaRPr lang="ru-RU" sz="2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130684" y="1215558"/>
            <a:ext cx="6896980" cy="37453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just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- 2018 – 2019 н. р. – Всеукраїнські предметні олімпіади – 5 учнів; Всеукраїнські конкурси – 6 </a:t>
            </a:r>
            <a:r>
              <a:rPr lang="uk-UA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lvl="1" algn="just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- 2019 – 2020 н. р. – Всеукраїнські предметні олімпіади – 3 учнів, Всеукраїнські конкурси – 1 перемога.</a:t>
            </a:r>
          </a:p>
          <a:p>
            <a:pPr lvl="1" algn="just"/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- 2021 – 2022 н. р. – Всеукраїнські  предметні олімпіади – 4 учнів; Всеукраїнські конкурси – 5 </a:t>
            </a:r>
            <a:r>
              <a:rPr lang="uk-UA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перемог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71410">
            <a:off x="974641" y="379435"/>
            <a:ext cx="1916541" cy="1523801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1" y="4646947"/>
            <a:ext cx="3599543" cy="24444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4646947"/>
            <a:ext cx="3730618" cy="2435276"/>
          </a:xfrm>
          <a:prstGeom prst="rect">
            <a:avLst/>
          </a:prstGeom>
        </p:spPr>
      </p:pic>
      <p:pic>
        <p:nvPicPr>
          <p:cNvPr id="19" name="Picture 2" descr="Похожее изображени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778951">
            <a:off x="7093085" y="-106015"/>
            <a:ext cx="1263423" cy="2267844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10173339-2A72-425F-B631-EBCEE49C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91706" y="4541895"/>
            <a:ext cx="2433374" cy="2616530"/>
          </a:xfrm>
          <a:prstGeom prst="rect">
            <a:avLst/>
          </a:prstGeom>
          <a:noFill/>
        </p:spPr>
      </p:pic>
      <p:pic>
        <p:nvPicPr>
          <p:cNvPr id="21" name="Picture 2" descr="Анимированные 3D человечки. Ч.17 | учебные презентации">
            <a:extLst>
              <a:ext uri="{FF2B5EF4-FFF2-40B4-BE49-F238E27FC236}">
                <a16:creationId xmlns:a16="http://schemas.microsoft.com/office/drawing/2014/main" id="{1D46E613-3D9D-44D3-ACBA-3408C2AD1A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127" y="1435563"/>
            <a:ext cx="3786191" cy="42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6322"/>
            <a:ext cx="3281717" cy="2228629"/>
          </a:xfrm>
          <a:prstGeom prst="rect">
            <a:avLst/>
          </a:prstGeom>
        </p:spPr>
      </p:pic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71604" cy="1584701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49" y="5143512"/>
            <a:ext cx="2969926" cy="1938711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1288807" y="1432936"/>
            <a:ext cx="6796882" cy="4141741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Wingdings" pitchFamily="2" charset="2"/>
              <a:buChar char="v"/>
              <a:defRPr/>
            </a:pPr>
            <a:endParaRPr lang="uk-UA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кабінети для початкових класів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  історії 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 географії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  укр. мови  та  літератури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  інформатики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  зарубіжної літератури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кабінет англійської мови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музей та актова зала</a:t>
            </a:r>
          </a:p>
          <a:p>
            <a:pPr algn="ctr">
              <a:buFont typeface="Wingdings" pitchFamily="2" charset="2"/>
              <a:buChar char="v"/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шкільні їдальня та бібліотека </a:t>
            </a:r>
          </a:p>
        </p:txBody>
      </p:sp>
      <p:pic>
        <p:nvPicPr>
          <p:cNvPr id="14" name="Picture 2" descr="Похожее изображе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78951">
            <a:off x="6539673" y="1666337"/>
            <a:ext cx="1771791" cy="3180365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558" y="1323252"/>
            <a:ext cx="2452241" cy="2636817"/>
          </a:xfrm>
          <a:prstGeom prst="rect">
            <a:avLst/>
          </a:prstGeom>
          <a:noFill/>
        </p:spPr>
      </p:pic>
      <p:pic>
        <p:nvPicPr>
          <p:cNvPr id="2052" name="Picture 4" descr="Красивые анимации для презентаций в Powerpoint (160 картинок) 🔥 Прикольные  картинки и юмор">
            <a:extLst>
              <a:ext uri="{FF2B5EF4-FFF2-40B4-BE49-F238E27FC236}">
                <a16:creationId xmlns:a16="http://schemas.microsoft.com/office/drawing/2014/main" id="{0D535D62-E154-4B1A-950F-4E5BC684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63" y="4857992"/>
            <a:ext cx="2708325" cy="20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Выноска-облако 19">
            <a:extLst>
              <a:ext uri="{FF2B5EF4-FFF2-40B4-BE49-F238E27FC236}">
                <a16:creationId xmlns:a16="http://schemas.microsoft.com/office/drawing/2014/main" id="{57F1E914-68FF-46E7-883C-B41CF513FE41}"/>
              </a:ext>
            </a:extLst>
          </p:cNvPr>
          <p:cNvSpPr/>
          <p:nvPr/>
        </p:nvSpPr>
        <p:spPr>
          <a:xfrm>
            <a:off x="1714501" y="96463"/>
            <a:ext cx="6214026" cy="1282418"/>
          </a:xfrm>
          <a:prstGeom prst="cloudCallout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Матеріально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технічна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база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2" name="Picture 2" descr="Похожее изображение">
            <a:extLst>
              <a:ext uri="{FF2B5EF4-FFF2-40B4-BE49-F238E27FC236}">
                <a16:creationId xmlns:a16="http://schemas.microsoft.com/office/drawing/2014/main" id="{C527D143-1BFF-4A31-89E9-59477314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1182246" y="539254"/>
            <a:ext cx="1522702" cy="1210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9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01B0C6E4-A0CC-47BD-82D9-4444569CBE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-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56" y="4594506"/>
            <a:ext cx="3281717" cy="2228629"/>
          </a:xfrm>
          <a:prstGeom prst="rect">
            <a:avLst/>
          </a:prstGeom>
        </p:spPr>
      </p:pic>
      <p:sp>
        <p:nvSpPr>
          <p:cNvPr id="20" name="Выноска-облако 19"/>
          <p:cNvSpPr/>
          <p:nvPr/>
        </p:nvSpPr>
        <p:spPr>
          <a:xfrm>
            <a:off x="2046859" y="49214"/>
            <a:ext cx="6683480" cy="1044076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Сильні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сторони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26055" y="5087140"/>
            <a:ext cx="1944654" cy="1505539"/>
          </a:xfrm>
          <a:prstGeom prst="rect">
            <a:avLst/>
          </a:prstGeom>
          <a:noFill/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B020DF9-71DC-4CE5-84D8-CC8FD541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4608305"/>
              </p:ext>
            </p:extLst>
          </p:nvPr>
        </p:nvGraphicFramePr>
        <p:xfrm>
          <a:off x="628649" y="1149179"/>
          <a:ext cx="7771366" cy="534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735A7-7476-41EA-9F1C-D75CB34199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709" y="5418042"/>
            <a:ext cx="2780682" cy="1815176"/>
          </a:xfrm>
          <a:prstGeom prst="rect">
            <a:avLst/>
          </a:prstGeom>
        </p:spPr>
      </p:pic>
      <p:pic>
        <p:nvPicPr>
          <p:cNvPr id="25" name="Picture 2" descr="Похожее изображение">
            <a:extLst>
              <a:ext uri="{FF2B5EF4-FFF2-40B4-BE49-F238E27FC236}">
                <a16:creationId xmlns:a16="http://schemas.microsoft.com/office/drawing/2014/main" id="{53150D70-5F9A-4C2E-B535-A6ACADEB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71410">
            <a:off x="6172731" y="222590"/>
            <a:ext cx="2587024" cy="2056888"/>
          </a:xfrm>
          <a:prstGeom prst="rect">
            <a:avLst/>
          </a:prstGeom>
          <a:noFill/>
        </p:spPr>
      </p:pic>
      <p:pic>
        <p:nvPicPr>
          <p:cNvPr id="26" name="Picture 2" descr="Похожее изображение">
            <a:extLst>
              <a:ext uri="{FF2B5EF4-FFF2-40B4-BE49-F238E27FC236}">
                <a16:creationId xmlns:a16="http://schemas.microsoft.com/office/drawing/2014/main" id="{ED9E8393-24C5-4788-BC96-89CBD81B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375855">
            <a:off x="7132479" y="2630551"/>
            <a:ext cx="1447279" cy="2597865"/>
          </a:xfrm>
          <a:prstGeom prst="rect">
            <a:avLst/>
          </a:prstGeom>
          <a:noFill/>
        </p:spPr>
      </p:pic>
      <p:pic>
        <p:nvPicPr>
          <p:cNvPr id="27" name="Picture 2" descr="Похожее изображение">
            <a:extLst>
              <a:ext uri="{FF2B5EF4-FFF2-40B4-BE49-F238E27FC236}">
                <a16:creationId xmlns:a16="http://schemas.microsoft.com/office/drawing/2014/main" id="{13608020-5D0E-4ED3-B736-2DA21A6F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92520" y="-291965"/>
            <a:ext cx="2210210" cy="2228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297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01B0C6E4-A0CC-47BD-82D9-4444569CBE8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-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835" y="5087140"/>
            <a:ext cx="3281717" cy="2228629"/>
          </a:xfrm>
          <a:prstGeom prst="rect">
            <a:avLst/>
          </a:prstGeom>
        </p:spPr>
      </p:pic>
      <p:sp>
        <p:nvSpPr>
          <p:cNvPr id="20" name="Выноска-облако 19"/>
          <p:cNvSpPr/>
          <p:nvPr/>
        </p:nvSpPr>
        <p:spPr>
          <a:xfrm>
            <a:off x="2046859" y="49214"/>
            <a:ext cx="6683480" cy="1044076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Сильні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сторони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26055" y="5087140"/>
            <a:ext cx="1944654" cy="1505539"/>
          </a:xfrm>
          <a:prstGeom prst="rect">
            <a:avLst/>
          </a:prstGeom>
          <a:noFill/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B020DF9-71DC-4CE5-84D8-CC8FD541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7267176"/>
              </p:ext>
            </p:extLst>
          </p:nvPr>
        </p:nvGraphicFramePr>
        <p:xfrm>
          <a:off x="628649" y="1149179"/>
          <a:ext cx="8161654" cy="534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735A7-7476-41EA-9F1C-D75CB34199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5" y="5421779"/>
            <a:ext cx="2780682" cy="1815176"/>
          </a:xfrm>
          <a:prstGeom prst="rect">
            <a:avLst/>
          </a:prstGeom>
        </p:spPr>
      </p:pic>
      <p:pic>
        <p:nvPicPr>
          <p:cNvPr id="25" name="Picture 2" descr="Похожее изображение">
            <a:extLst>
              <a:ext uri="{FF2B5EF4-FFF2-40B4-BE49-F238E27FC236}">
                <a16:creationId xmlns:a16="http://schemas.microsoft.com/office/drawing/2014/main" id="{53150D70-5F9A-4C2E-B535-A6ACADEB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71410">
            <a:off x="6172731" y="222590"/>
            <a:ext cx="2587024" cy="2056888"/>
          </a:xfrm>
          <a:prstGeom prst="rect">
            <a:avLst/>
          </a:prstGeom>
          <a:noFill/>
        </p:spPr>
      </p:pic>
      <p:pic>
        <p:nvPicPr>
          <p:cNvPr id="26" name="Picture 2" descr="Похожее изображение">
            <a:extLst>
              <a:ext uri="{FF2B5EF4-FFF2-40B4-BE49-F238E27FC236}">
                <a16:creationId xmlns:a16="http://schemas.microsoft.com/office/drawing/2014/main" id="{ED9E8393-24C5-4788-BC96-89CBD81B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453576">
            <a:off x="6472135" y="2450764"/>
            <a:ext cx="1447279" cy="2597865"/>
          </a:xfrm>
          <a:prstGeom prst="rect">
            <a:avLst/>
          </a:prstGeom>
          <a:noFill/>
        </p:spPr>
      </p:pic>
      <p:pic>
        <p:nvPicPr>
          <p:cNvPr id="27" name="Picture 2" descr="Похожее изображение">
            <a:extLst>
              <a:ext uri="{FF2B5EF4-FFF2-40B4-BE49-F238E27FC236}">
                <a16:creationId xmlns:a16="http://schemas.microsoft.com/office/drawing/2014/main" id="{13608020-5D0E-4ED3-B736-2DA21A6F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92520" y="-291965"/>
            <a:ext cx="2210210" cy="2228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42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3F2290-6258-44C2-B5F3-81204257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2" y="746096"/>
            <a:ext cx="3107727" cy="4143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B354DE20-C5FF-45C5-A761-C54A15227B09}"/>
              </a:ext>
            </a:extLst>
          </p:cNvPr>
          <p:cNvSpPr/>
          <p:nvPr/>
        </p:nvSpPr>
        <p:spPr>
          <a:xfrm>
            <a:off x="5151772" y="5028598"/>
            <a:ext cx="3983266" cy="1009153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Крічфолуші</a:t>
            </a:r>
            <a:r>
              <a:rPr lang="uk-UA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uk-UA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Леся Йосипівна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C157A9-515B-4D70-8F37-052C069E3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63" y="5772408"/>
            <a:ext cx="2207373" cy="1440931"/>
          </a:xfrm>
          <a:prstGeom prst="rect">
            <a:avLst/>
          </a:prstGeom>
        </p:spPr>
      </p:pic>
      <p:sp>
        <p:nvSpPr>
          <p:cNvPr id="17" name="Выноска-облако 17">
            <a:extLst>
              <a:ext uri="{FF2B5EF4-FFF2-40B4-BE49-F238E27FC236}">
                <a16:creationId xmlns:a16="http://schemas.microsoft.com/office/drawing/2014/main" id="{0C52A641-2D08-40AD-A437-A3540C91E8DF}"/>
              </a:ext>
            </a:extLst>
          </p:cNvPr>
          <p:cNvSpPr/>
          <p:nvPr/>
        </p:nvSpPr>
        <p:spPr>
          <a:xfrm>
            <a:off x="54486" y="1477610"/>
            <a:ext cx="5555730" cy="2992078"/>
          </a:xfrm>
          <a:prstGeom prst="cloudCallou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Кандидата </a:t>
            </a:r>
          </a:p>
          <a:p>
            <a:pPr algn="ctr">
              <a:defRPr/>
            </a:pP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посаду керівника </a:t>
            </a:r>
            <a:r>
              <a:rPr lang="uk-UA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гімназії Королівської </a:t>
            </a:r>
          </a:p>
          <a:p>
            <a:pPr algn="ctr">
              <a:defRPr/>
            </a:pP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селищної ради </a:t>
            </a:r>
          </a:p>
          <a:p>
            <a:pPr algn="ctr">
              <a:defRPr/>
            </a:pP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Закарпатської області</a:t>
            </a:r>
          </a:p>
        </p:txBody>
      </p:sp>
      <p:pic>
        <p:nvPicPr>
          <p:cNvPr id="21" name="Picture 2" descr="Похожее изображение">
            <a:extLst>
              <a:ext uri="{FF2B5EF4-FFF2-40B4-BE49-F238E27FC236}">
                <a16:creationId xmlns:a16="http://schemas.microsoft.com/office/drawing/2014/main" id="{869DF7B8-93BA-467B-8FDF-2918F18DF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71410">
            <a:off x="2304670" y="186356"/>
            <a:ext cx="1842191" cy="1464687"/>
          </a:xfrm>
          <a:prstGeom prst="rect">
            <a:avLst/>
          </a:prstGeom>
          <a:noFill/>
        </p:spPr>
      </p:pic>
      <p:pic>
        <p:nvPicPr>
          <p:cNvPr id="23" name="Picture 2" descr="Похожее изображение">
            <a:extLst>
              <a:ext uri="{FF2B5EF4-FFF2-40B4-BE49-F238E27FC236}">
                <a16:creationId xmlns:a16="http://schemas.microsoft.com/office/drawing/2014/main" id="{2B0C4A09-BFE5-41B9-8305-3163ECE9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55" y="-107021"/>
            <a:ext cx="1571604" cy="1584701"/>
          </a:xfrm>
          <a:prstGeom prst="rect">
            <a:avLst/>
          </a:prstGeom>
          <a:noFill/>
        </p:spPr>
      </p:pic>
      <p:pic>
        <p:nvPicPr>
          <p:cNvPr id="25" name="Picture 2" descr="Похожее изображение">
            <a:extLst>
              <a:ext uri="{FF2B5EF4-FFF2-40B4-BE49-F238E27FC236}">
                <a16:creationId xmlns:a16="http://schemas.microsoft.com/office/drawing/2014/main" id="{2D5EB111-C917-49CD-98EE-AA8775CA3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150">
            <a:off x="4024500" y="2231282"/>
            <a:ext cx="1596381" cy="2865504"/>
          </a:xfrm>
          <a:prstGeom prst="rect">
            <a:avLst/>
          </a:prstGeom>
          <a:noFill/>
        </p:spPr>
      </p:pic>
      <p:pic>
        <p:nvPicPr>
          <p:cNvPr id="26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FB0FEC06-7DBB-4B33-A665-2D854571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448395">
            <a:off x="148354" y="957729"/>
            <a:ext cx="1811531" cy="1947882"/>
          </a:xfrm>
          <a:prstGeom prst="rect">
            <a:avLst/>
          </a:prstGeom>
          <a:noFill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ABBC62F-1458-47A8-B709-FA8DB3A778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323" y="4951647"/>
            <a:ext cx="3340836" cy="2003318"/>
          </a:xfrm>
          <a:prstGeom prst="rect">
            <a:avLst/>
          </a:prstGeom>
        </p:spPr>
      </p:pic>
      <p:pic>
        <p:nvPicPr>
          <p:cNvPr id="28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14FB53CB-2C8C-410C-8C61-3B2DDC0B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448395">
            <a:off x="4043282" y="4508551"/>
            <a:ext cx="2236046" cy="2404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275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01B0C6E4-A0CC-47BD-82D9-4444569CB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39019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-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256" y="4594506"/>
            <a:ext cx="3281717" cy="2228629"/>
          </a:xfrm>
          <a:prstGeom prst="rect">
            <a:avLst/>
          </a:prstGeom>
        </p:spPr>
      </p:pic>
      <p:sp>
        <p:nvSpPr>
          <p:cNvPr id="20" name="Выноска-облако 19"/>
          <p:cNvSpPr/>
          <p:nvPr/>
        </p:nvSpPr>
        <p:spPr>
          <a:xfrm>
            <a:off x="2046859" y="49214"/>
            <a:ext cx="6683480" cy="1044076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Слабкі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сторони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" name="Picture 2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26055" y="5087140"/>
            <a:ext cx="1944654" cy="1505539"/>
          </a:xfrm>
          <a:prstGeom prst="rect">
            <a:avLst/>
          </a:prstGeom>
          <a:noFill/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B020DF9-71DC-4CE5-84D8-CC8FD541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2866158"/>
              </p:ext>
            </p:extLst>
          </p:nvPr>
        </p:nvGraphicFramePr>
        <p:xfrm>
          <a:off x="628649" y="1149179"/>
          <a:ext cx="8161654" cy="534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5735A7-7476-41EA-9F1C-D75CB34199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837" y="5269375"/>
            <a:ext cx="2780682" cy="1815176"/>
          </a:xfrm>
          <a:prstGeom prst="rect">
            <a:avLst/>
          </a:prstGeom>
        </p:spPr>
      </p:pic>
      <p:pic>
        <p:nvPicPr>
          <p:cNvPr id="25" name="Picture 2" descr="Похожее изображение">
            <a:extLst>
              <a:ext uri="{FF2B5EF4-FFF2-40B4-BE49-F238E27FC236}">
                <a16:creationId xmlns:a16="http://schemas.microsoft.com/office/drawing/2014/main" id="{53150D70-5F9A-4C2E-B535-A6ACADEB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71410">
            <a:off x="6172731" y="222590"/>
            <a:ext cx="2587024" cy="2056888"/>
          </a:xfrm>
          <a:prstGeom prst="rect">
            <a:avLst/>
          </a:prstGeom>
          <a:noFill/>
        </p:spPr>
      </p:pic>
      <p:pic>
        <p:nvPicPr>
          <p:cNvPr id="26" name="Picture 2" descr="Похожее изображение">
            <a:extLst>
              <a:ext uri="{FF2B5EF4-FFF2-40B4-BE49-F238E27FC236}">
                <a16:creationId xmlns:a16="http://schemas.microsoft.com/office/drawing/2014/main" id="{ED9E8393-24C5-4788-BC96-89CBD81BF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1453576">
            <a:off x="-165533" y="2612935"/>
            <a:ext cx="1447279" cy="2597865"/>
          </a:xfrm>
          <a:prstGeom prst="rect">
            <a:avLst/>
          </a:prstGeom>
          <a:noFill/>
        </p:spPr>
      </p:pic>
      <p:pic>
        <p:nvPicPr>
          <p:cNvPr id="27" name="Picture 2" descr="Похожее изображение">
            <a:extLst>
              <a:ext uri="{FF2B5EF4-FFF2-40B4-BE49-F238E27FC236}">
                <a16:creationId xmlns:a16="http://schemas.microsoft.com/office/drawing/2014/main" id="{13608020-5D0E-4ED3-B736-2DA21A6F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92520" y="-291965"/>
            <a:ext cx="2210210" cy="2228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8288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D33789FB-09A9-4B5F-8640-51B64F129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8378920"/>
              </p:ext>
            </p:extLst>
          </p:nvPr>
        </p:nvGraphicFramePr>
        <p:xfrm>
          <a:off x="712303" y="1487714"/>
          <a:ext cx="7966762" cy="50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2259132" y="189226"/>
            <a:ext cx="6392799" cy="1055608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стратегії розвитку </a:t>
            </a:r>
            <a:r>
              <a:rPr lang="uk-UA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гімназії</a:t>
            </a:r>
          </a:p>
        </p:txBody>
      </p:sp>
      <p:pic>
        <p:nvPicPr>
          <p:cNvPr id="15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BA4C890-16CE-4B3E-A772-AB3C7E2B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3448395">
            <a:off x="6204124" y="2099485"/>
            <a:ext cx="2788511" cy="2998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119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54863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1" y="5021473"/>
            <a:ext cx="3592611" cy="2223744"/>
          </a:xfrm>
          <a:prstGeom prst="rect">
            <a:avLst/>
          </a:prstGeom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767727" y="-142668"/>
            <a:ext cx="6972325" cy="1895296"/>
          </a:xfrm>
          <a:prstGeom prst="leftRightArrow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Пріоритетні напрямки розвитку </a:t>
            </a:r>
            <a:r>
              <a:rPr lang="uk-UA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гімназії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9FD44D1-3F77-4918-8077-97DDECA1D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322149"/>
              </p:ext>
            </p:extLst>
          </p:nvPr>
        </p:nvGraphicFramePr>
        <p:xfrm>
          <a:off x="-253281" y="1395615"/>
          <a:ext cx="9368703" cy="495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50" name="Picture 2" descr="Pin di Gergert su гиф | Gif, Gif animate, Immagini">
            <a:extLst>
              <a:ext uri="{FF2B5EF4-FFF2-40B4-BE49-F238E27FC236}">
                <a16:creationId xmlns:a16="http://schemas.microsoft.com/office/drawing/2014/main" id="{F0BD56EB-EE52-46C1-BDEC-CA8822B27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87" y="3125747"/>
            <a:ext cx="2755409" cy="39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охожее изображение">
            <a:extLst>
              <a:ext uri="{FF2B5EF4-FFF2-40B4-BE49-F238E27FC236}">
                <a16:creationId xmlns:a16="http://schemas.microsoft.com/office/drawing/2014/main" id="{8CA7A968-CE81-46A6-8E69-6834C909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71410">
            <a:off x="711142" y="797278"/>
            <a:ext cx="2188833" cy="1740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59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71604" cy="1584701"/>
          </a:xfrm>
          <a:prstGeom prst="rect">
            <a:avLst/>
          </a:prstGeom>
          <a:noFill/>
        </p:spPr>
      </p:pic>
      <p:sp>
        <p:nvSpPr>
          <p:cNvPr id="13" name="Выноска-облако 12"/>
          <p:cNvSpPr/>
          <p:nvPr/>
        </p:nvSpPr>
        <p:spPr>
          <a:xfrm>
            <a:off x="1846557" y="249674"/>
            <a:ext cx="6431432" cy="850928"/>
          </a:xfrm>
          <a:prstGeom prst="cloudCallout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КЛЮЧОВІ НОВАЦІЇ</a:t>
            </a:r>
            <a:endParaRPr lang="ru-RU" sz="2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091865" y="1475325"/>
            <a:ext cx="5805059" cy="4291528"/>
          </a:xfrm>
          <a:prstGeom prst="wedgeRoundRect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ctr"/>
            <a:r>
              <a:rPr lang="uk-UA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шкільного </a:t>
            </a:r>
            <a:r>
              <a:rPr lang="uk-UA" sz="2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бібліотечно</a:t>
            </a:r>
            <a:r>
              <a:rPr lang="uk-UA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-ресурсного центру:</a:t>
            </a:r>
          </a:p>
          <a:p>
            <a:pPr marL="800100" lvl="1" indent="-342900" algn="just">
              <a:buFontTx/>
              <a:buChar char="-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архіву відео- й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аудіоматеріалів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заходи, проведені у закладі освіти. Учасники освітнього процесу матимуть можливість отримати доступ до відео, шкільних фотографій, заходів, свят, які зберігаються у бібліотеці.</a:t>
            </a:r>
          </a:p>
          <a:p>
            <a:pPr marL="800100" lvl="1" indent="-342900" algn="just">
              <a:buFontTx/>
              <a:buChar char="-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 простір бібліотеки для </a:t>
            </a:r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проєктної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роботи, інформаційно-просвітницьких заходів.</a:t>
            </a:r>
          </a:p>
          <a:p>
            <a:pPr marL="800100" lvl="1" indent="-342900" algn="just">
              <a:buFontTx/>
              <a:buChar char="-"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 інформаційних ресурсів, створених у закладі освіти</a:t>
            </a:r>
          </a:p>
          <a:p>
            <a:pPr lvl="1" algn="just"/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71410">
            <a:off x="974641" y="379435"/>
            <a:ext cx="1916541" cy="1523801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1" y="4646947"/>
            <a:ext cx="3599543" cy="24444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15" y="4889734"/>
            <a:ext cx="3730618" cy="2435276"/>
          </a:xfrm>
          <a:prstGeom prst="rect">
            <a:avLst/>
          </a:prstGeom>
        </p:spPr>
      </p:pic>
      <p:pic>
        <p:nvPicPr>
          <p:cNvPr id="19" name="Picture 2" descr="Похожее изображени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778951">
            <a:off x="7093085" y="-106015"/>
            <a:ext cx="1263423" cy="2267844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10173339-2A72-425F-B631-EBCEE49C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99812" y="5276372"/>
            <a:ext cx="1572188" cy="1690524"/>
          </a:xfrm>
          <a:prstGeom prst="rect">
            <a:avLst/>
          </a:prstGeom>
          <a:noFill/>
        </p:spPr>
      </p:pic>
      <p:pic>
        <p:nvPicPr>
          <p:cNvPr id="21" name="Picture 2" descr="Анимированные 3D человечки. Ч.17 | учебные презентации">
            <a:extLst>
              <a:ext uri="{FF2B5EF4-FFF2-40B4-BE49-F238E27FC236}">
                <a16:creationId xmlns:a16="http://schemas.microsoft.com/office/drawing/2014/main" id="{1D46E613-3D9D-44D3-ACBA-3408C2AD1A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46" y="1465727"/>
            <a:ext cx="3786191" cy="42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71604" cy="1584701"/>
          </a:xfrm>
          <a:prstGeom prst="rect">
            <a:avLst/>
          </a:prstGeom>
          <a:noFill/>
        </p:spPr>
      </p:pic>
      <p:sp>
        <p:nvSpPr>
          <p:cNvPr id="13" name="Выноска-облако 12"/>
          <p:cNvSpPr/>
          <p:nvPr/>
        </p:nvSpPr>
        <p:spPr>
          <a:xfrm>
            <a:off x="1846557" y="249674"/>
            <a:ext cx="6431432" cy="850928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КЛЮЧОВІ НОВАЦІЇ</a:t>
            </a:r>
            <a:endParaRPr lang="ru-RU" sz="2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2091865" y="1475325"/>
            <a:ext cx="6308149" cy="4291528"/>
          </a:xfrm>
          <a:prstGeom prst="wedgeRectCallout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algn="just"/>
            <a:endParaRPr lang="uk-UA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71410">
            <a:off x="974641" y="379435"/>
            <a:ext cx="1916541" cy="1523801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1" y="4646947"/>
            <a:ext cx="3599543" cy="24444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78" y="4959325"/>
            <a:ext cx="3730618" cy="2435276"/>
          </a:xfrm>
          <a:prstGeom prst="rect">
            <a:avLst/>
          </a:prstGeom>
        </p:spPr>
      </p:pic>
      <p:pic>
        <p:nvPicPr>
          <p:cNvPr id="19" name="Picture 2" descr="Похожее изображени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778951">
            <a:off x="7093085" y="-106015"/>
            <a:ext cx="1263423" cy="2267844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10173339-2A72-425F-B631-EBCEE49C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99812" y="5276372"/>
            <a:ext cx="1572188" cy="1690524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D225323-E613-458D-9871-74851125EEFF}"/>
              </a:ext>
            </a:extLst>
          </p:cNvPr>
          <p:cNvSpPr txBox="1"/>
          <p:nvPr/>
        </p:nvSpPr>
        <p:spPr>
          <a:xfrm>
            <a:off x="2270762" y="1784555"/>
            <a:ext cx="593852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0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Створення єдиного інформаційного простору </a:t>
            </a:r>
          </a:p>
          <a:p>
            <a:pPr lvl="0" algn="ctr"/>
            <a:r>
              <a:rPr lang="uk-UA" sz="20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закладу освіти:</a:t>
            </a:r>
          </a:p>
          <a:p>
            <a:pPr marL="285750" indent="-285750" algn="just">
              <a:buFontTx/>
              <a:buChar char="-"/>
            </a:pPr>
            <a:r>
              <a:rPr lang="uk-UA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Створення єдиного інформаційно-освітнього простору, який включає сукупність технічних, програмних, телекомунікаційних і методичних засобів, що дозволяють застосовувати в освітньому процесі нові інформаційні технології і здійснювати збір, зберігання та обробку даних системи освіти. </a:t>
            </a:r>
          </a:p>
          <a:p>
            <a:pPr marL="285750" indent="-285750" algn="just">
              <a:buFontTx/>
              <a:buChar char="-"/>
            </a:pPr>
            <a:r>
              <a:rPr lang="uk-UA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Єдиний інформаційно-освітній простір здійснює підтримку освітнього процесу й автоматизацію управлінської діяльності, забезпечує підвищення якості освіти і будується на основі розвитку ІК-компетенцій адміністрації, учителів  і учнів.                                                                       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1" algn="just">
              <a:buFont typeface="Arial" pitchFamily="34" charset="0"/>
              <a:buChar char="•"/>
            </a:pP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4" name="Picture 4" descr="Красивые анимации для презентаций в Powerpoint (160 картинок) 🔥 Прикольные  картинки и юмор">
            <a:extLst>
              <a:ext uri="{FF2B5EF4-FFF2-40B4-BE49-F238E27FC236}">
                <a16:creationId xmlns:a16="http://schemas.microsoft.com/office/drawing/2014/main" id="{C96967BB-D3D9-437C-9823-A6D3B89B6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361" y="2471352"/>
            <a:ext cx="3118873" cy="233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54863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1" y="5021473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6492276" y="2132954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734278" y="98819"/>
            <a:ext cx="7247278" cy="1773019"/>
          </a:xfrm>
          <a:prstGeom prst="left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Пріоритетні напрямки розвитку </a:t>
            </a:r>
            <a:r>
              <a:rPr lang="uk-UA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гімназії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4C2AD52-A3D1-424B-8D10-941EE1AF2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690949"/>
              </p:ext>
            </p:extLst>
          </p:nvPr>
        </p:nvGraphicFramePr>
        <p:xfrm>
          <a:off x="-10291" y="1930856"/>
          <a:ext cx="9086844" cy="5029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8" name="Picture 4" descr="Анимированные 3D фигуры. Ч.19 | учебные презентации">
            <a:extLst>
              <a:ext uri="{FF2B5EF4-FFF2-40B4-BE49-F238E27FC236}">
                <a16:creationId xmlns:a16="http://schemas.microsoft.com/office/drawing/2014/main" id="{C19FEECE-3FA1-4312-8234-43A507D52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60" y="735345"/>
            <a:ext cx="2605806" cy="372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870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54863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1" y="5021473"/>
            <a:ext cx="3592611" cy="2223744"/>
          </a:xfrm>
          <a:prstGeom prst="rect">
            <a:avLst/>
          </a:prstGeom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981510" y="170195"/>
            <a:ext cx="6901968" cy="1773019"/>
          </a:xfrm>
          <a:prstGeom prst="leftRightArrow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Пріоритетні напрямки розвитку </a:t>
            </a:r>
            <a:r>
              <a:rPr lang="uk-UA" sz="2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гімназії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6F8B3E5-4B8B-4237-A4D5-3722C0316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812569"/>
              </p:ext>
            </p:extLst>
          </p:nvPr>
        </p:nvGraphicFramePr>
        <p:xfrm>
          <a:off x="1298923" y="1877092"/>
          <a:ext cx="8172159" cy="465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146" name="Picture 2" descr="Картинки для презентации человечки без фона - 83 фото - картинки и рисунки:  скачать бесплатно">
            <a:extLst>
              <a:ext uri="{FF2B5EF4-FFF2-40B4-BE49-F238E27FC236}">
                <a16:creationId xmlns:a16="http://schemas.microsoft.com/office/drawing/2014/main" id="{0E90E527-FBFC-4A02-95F8-02DAC4476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752" y="158470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охожее изображение">
            <a:extLst>
              <a:ext uri="{FF2B5EF4-FFF2-40B4-BE49-F238E27FC236}">
                <a16:creationId xmlns:a16="http://schemas.microsoft.com/office/drawing/2014/main" id="{24D11A29-DC97-41EC-9FE7-D78518940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0522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54863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1" y="5021473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5935639" y="2119407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2259132" y="189226"/>
            <a:ext cx="6392799" cy="1055608"/>
          </a:xfrm>
          <a:prstGeom prst="flowChartAlternateProcess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Пріоритетні напрямки розвитку </a:t>
            </a:r>
            <a:r>
              <a:rPr lang="uk-UA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гімназії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7225900-B1C4-47BB-8F43-25D395FCC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793173"/>
              </p:ext>
            </p:extLst>
          </p:nvPr>
        </p:nvGraphicFramePr>
        <p:xfrm>
          <a:off x="121434" y="1391880"/>
          <a:ext cx="9144001" cy="541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194" name="Picture 2" descr="Анимированные 3D фигуры. Ч.19 | учебные презентации">
            <a:extLst>
              <a:ext uri="{FF2B5EF4-FFF2-40B4-BE49-F238E27FC236}">
                <a16:creationId xmlns:a16="http://schemas.microsoft.com/office/drawing/2014/main" id="{587E3039-0EA8-495E-9E6E-5D0DABFE72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" y="1186519"/>
            <a:ext cx="2773136" cy="277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2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endSnd/>
        </p:sndAc>
      </p:transition>
    </mc:Choice>
    <mc:Fallback xmlns="">
      <p:transition spd="slow">
        <p:dissolve/>
        <p:sndAc>
          <p:endSnd/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D33789FB-09A9-4B5F-8640-51B64F129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093525"/>
              </p:ext>
            </p:extLst>
          </p:nvPr>
        </p:nvGraphicFramePr>
        <p:xfrm>
          <a:off x="712303" y="1487714"/>
          <a:ext cx="7966762" cy="50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2259132" y="189226"/>
            <a:ext cx="6392799" cy="1055608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стратегії розвитку </a:t>
            </a:r>
            <a:r>
              <a:rPr lang="uk-UA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Веряцької</a:t>
            </a:r>
            <a:r>
              <a:rPr lang="uk-UA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гімназії</a:t>
            </a:r>
          </a:p>
        </p:txBody>
      </p:sp>
      <p:pic>
        <p:nvPicPr>
          <p:cNvPr id="15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BA4C890-16CE-4B3E-A772-AB3C7E2B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3448395">
            <a:off x="6204124" y="2099485"/>
            <a:ext cx="2788511" cy="2998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292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18287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D33789FB-09A9-4B5F-8640-51B64F129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795808"/>
              </p:ext>
            </p:extLst>
          </p:nvPr>
        </p:nvGraphicFramePr>
        <p:xfrm>
          <a:off x="298247" y="1584701"/>
          <a:ext cx="7966762" cy="50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2171411" y="172256"/>
            <a:ext cx="6538535" cy="1171277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Пріоритетні напрямки система виховної та позаурочної роботи</a:t>
            </a:r>
          </a:p>
        </p:txBody>
      </p:sp>
      <p:pic>
        <p:nvPicPr>
          <p:cNvPr id="6148" name="Picture 4" descr="Документы - Детский Сад№12 Зёрнышко х.Восточный">
            <a:extLst>
              <a:ext uri="{FF2B5EF4-FFF2-40B4-BE49-F238E27FC236}">
                <a16:creationId xmlns:a16="http://schemas.microsoft.com/office/drawing/2014/main" id="{8AA1FC27-D785-4981-A1D6-398594AE4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90" y="1724935"/>
            <a:ext cx="34810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188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8287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B354DE20-C5FF-45C5-A761-C54A15227B09}"/>
              </a:ext>
            </a:extLst>
          </p:cNvPr>
          <p:cNvSpPr/>
          <p:nvPr/>
        </p:nvSpPr>
        <p:spPr>
          <a:xfrm>
            <a:off x="5148749" y="5134120"/>
            <a:ext cx="3983266" cy="1009153"/>
          </a:xfrm>
          <a:prstGeom prst="cloudCallout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Крічфолуші</a:t>
            </a:r>
            <a:r>
              <a:rPr lang="uk-UA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uk-UA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Леся Йосипівна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C157A9-515B-4D70-8F37-052C069E3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63" y="5772408"/>
            <a:ext cx="2207373" cy="1440931"/>
          </a:xfrm>
          <a:prstGeom prst="rect">
            <a:avLst/>
          </a:prstGeom>
        </p:spPr>
      </p:pic>
      <p:pic>
        <p:nvPicPr>
          <p:cNvPr id="23" name="Picture 2" descr="Похожее изображение">
            <a:extLst>
              <a:ext uri="{FF2B5EF4-FFF2-40B4-BE49-F238E27FC236}">
                <a16:creationId xmlns:a16="http://schemas.microsoft.com/office/drawing/2014/main" id="{2B0C4A09-BFE5-41B9-8305-3163ECE99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55" y="-216749"/>
            <a:ext cx="1571604" cy="1584701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FB22BD-FEF3-4EF8-B9DD-7A152ABAB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346" y="5351"/>
            <a:ext cx="3989590" cy="5128769"/>
          </a:xfrm>
          <a:prstGeom prst="rect">
            <a:avLst/>
          </a:prstGeom>
        </p:spPr>
      </p:pic>
      <p:sp>
        <p:nvSpPr>
          <p:cNvPr id="29" name="Выноска-облако 17">
            <a:extLst>
              <a:ext uri="{FF2B5EF4-FFF2-40B4-BE49-F238E27FC236}">
                <a16:creationId xmlns:a16="http://schemas.microsoft.com/office/drawing/2014/main" id="{17B1218A-AD70-41D8-B1E7-624E89750B98}"/>
              </a:ext>
            </a:extLst>
          </p:cNvPr>
          <p:cNvSpPr/>
          <p:nvPr/>
        </p:nvSpPr>
        <p:spPr>
          <a:xfrm>
            <a:off x="153614" y="1646237"/>
            <a:ext cx="5177910" cy="3412233"/>
          </a:xfrm>
          <a:prstGeom prst="cloudCallou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Моя управлінська    філософія: </a:t>
            </a:r>
          </a:p>
          <a:p>
            <a:pPr algn="ctr">
              <a:defRPr/>
            </a:pPr>
            <a:r>
              <a:rPr lang="uk-UA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Бути керівником закладу освіти – це вести педагогічний та учнівський колективи до вершини успіху та самореалізації.</a:t>
            </a:r>
            <a:endParaRPr lang="uk-UA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532EE2B2-389F-4056-BF1A-936235F7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043282" y="4508551"/>
            <a:ext cx="2236046" cy="2404349"/>
          </a:xfrm>
          <a:prstGeom prst="rect">
            <a:avLst/>
          </a:prstGeom>
          <a:noFill/>
        </p:spPr>
      </p:pic>
      <p:pic>
        <p:nvPicPr>
          <p:cNvPr id="33" name="Picture 2" descr="Похожее изображение">
            <a:extLst>
              <a:ext uri="{FF2B5EF4-FFF2-40B4-BE49-F238E27FC236}">
                <a16:creationId xmlns:a16="http://schemas.microsoft.com/office/drawing/2014/main" id="{9ED5154B-691C-4516-8B57-236AA2922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71410">
            <a:off x="967478" y="366110"/>
            <a:ext cx="1842191" cy="1464687"/>
          </a:xfrm>
          <a:prstGeom prst="rect">
            <a:avLst/>
          </a:prstGeom>
          <a:noFill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CDFDFF8-7D61-4684-B523-DB5C539FDB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323" y="4951647"/>
            <a:ext cx="3340836" cy="2003318"/>
          </a:xfrm>
          <a:prstGeom prst="rect">
            <a:avLst/>
          </a:prstGeom>
        </p:spPr>
      </p:pic>
      <p:pic>
        <p:nvPicPr>
          <p:cNvPr id="18" name="Picture 2" descr="Похожее изображение">
            <a:extLst>
              <a:ext uri="{FF2B5EF4-FFF2-40B4-BE49-F238E27FC236}">
                <a16:creationId xmlns:a16="http://schemas.microsoft.com/office/drawing/2014/main" id="{90243AF2-8B34-4881-8008-C7E1FEFD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322033">
            <a:off x="3821534" y="2365950"/>
            <a:ext cx="1908577" cy="3425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211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3663246" y="4566873"/>
            <a:ext cx="1929696" cy="2074941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2221320" y="356715"/>
            <a:ext cx="6538535" cy="796469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Педагогіка партнерства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53E52C8-2B59-4E45-81D6-E22BDF059B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54616"/>
              </p:ext>
            </p:extLst>
          </p:nvPr>
        </p:nvGraphicFramePr>
        <p:xfrm>
          <a:off x="-278134" y="1876823"/>
          <a:ext cx="5623573" cy="3058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4C4BD2F-4322-4410-B041-8916CC29B0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848914"/>
              </p:ext>
            </p:extLst>
          </p:nvPr>
        </p:nvGraphicFramePr>
        <p:xfrm>
          <a:off x="4543421" y="1933528"/>
          <a:ext cx="4398048" cy="386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5128" name="Picture 8" descr="Анимированные 3D фигуры. Ч.12 | учебные презентации">
            <a:extLst>
              <a:ext uri="{FF2B5EF4-FFF2-40B4-BE49-F238E27FC236}">
                <a16:creationId xmlns:a16="http://schemas.microsoft.com/office/drawing/2014/main" id="{DCB7A22C-DAFC-49DE-8D66-7C09AD7A4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31" y="2252902"/>
            <a:ext cx="2933109" cy="26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Белые человечки на прозрачном фоне (190 картинок)">
            <a:extLst>
              <a:ext uri="{FF2B5EF4-FFF2-40B4-BE49-F238E27FC236}">
                <a16:creationId xmlns:a16="http://schemas.microsoft.com/office/drawing/2014/main" id="{6D32599D-2723-469D-841C-28385BC72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04" y="1370532"/>
            <a:ext cx="3305116" cy="377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17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925301" y="67003"/>
            <a:ext cx="6972325" cy="1264980"/>
          </a:xfrm>
          <a:prstGeom prst="cloudCallou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Робота з батьківською громадськістю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2DE58C45-F7B5-482B-894C-6F6E1EA64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152666"/>
              </p:ext>
            </p:extLst>
          </p:nvPr>
        </p:nvGraphicFramePr>
        <p:xfrm>
          <a:off x="975592" y="1524880"/>
          <a:ext cx="8025584" cy="5093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89A3BC00-0A1D-4FB6-8EBB-9EE4286BD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3448395">
            <a:off x="5541795" y="5116247"/>
            <a:ext cx="1625573" cy="1747927"/>
          </a:xfrm>
          <a:prstGeom prst="rect">
            <a:avLst/>
          </a:prstGeom>
          <a:noFill/>
        </p:spPr>
      </p:pic>
      <p:pic>
        <p:nvPicPr>
          <p:cNvPr id="7170" name="Picture 2" descr="Презентация пнг - фото и картинки abrakadabra.fun">
            <a:extLst>
              <a:ext uri="{FF2B5EF4-FFF2-40B4-BE49-F238E27FC236}">
                <a16:creationId xmlns:a16="http://schemas.microsoft.com/office/drawing/2014/main" id="{B5416485-D56E-4379-ACB0-1F13F6645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09" y="2752369"/>
            <a:ext cx="1990267" cy="199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7232101" y="5037811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2200254" y="466644"/>
            <a:ext cx="6538535" cy="649188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 кадрової та соціальної політики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C21C847-4D28-4572-9531-AB01776A8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096336"/>
              </p:ext>
            </p:extLst>
          </p:nvPr>
        </p:nvGraphicFramePr>
        <p:xfrm>
          <a:off x="1224732" y="1240691"/>
          <a:ext cx="7541077" cy="494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6" name="Picture 2" descr="Похожее изображение">
            <a:extLst>
              <a:ext uri="{FF2B5EF4-FFF2-40B4-BE49-F238E27FC236}">
                <a16:creationId xmlns:a16="http://schemas.microsoft.com/office/drawing/2014/main" id="{F371BB86-F4C2-4E54-BAC8-F72A6CF00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4071410">
            <a:off x="1335532" y="328027"/>
            <a:ext cx="1522702" cy="1210668"/>
          </a:xfrm>
          <a:prstGeom prst="rect">
            <a:avLst/>
          </a:prstGeom>
          <a:noFill/>
        </p:spPr>
      </p:pic>
      <p:pic>
        <p:nvPicPr>
          <p:cNvPr id="4100" name="Picture 4" descr="Белые люди гифки, анимированные GIF изображения белые люди - скачать гиф  картинки на GIFER">
            <a:extLst>
              <a:ext uri="{FF2B5EF4-FFF2-40B4-BE49-F238E27FC236}">
                <a16:creationId xmlns:a16="http://schemas.microsoft.com/office/drawing/2014/main" id="{81B6781E-F841-464F-91F3-98475BDE5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772" y="1907061"/>
            <a:ext cx="3263503" cy="36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7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7232101" y="5037811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2364127" y="74193"/>
            <a:ext cx="6538535" cy="1650742"/>
          </a:xfrm>
          <a:prstGeom prst="left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 формування активної громадянської позиції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81B174E-C93B-46D1-8567-AACC69943C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3611608"/>
              </p:ext>
            </p:extLst>
          </p:nvPr>
        </p:nvGraphicFramePr>
        <p:xfrm>
          <a:off x="1801125" y="1552977"/>
          <a:ext cx="7417667" cy="534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074" name="Picture 2" descr="Красивые анимации для презентаций в Powerpoint (160 картинок) 🔥 Прикольные  картинки и юмор">
            <a:extLst>
              <a:ext uri="{FF2B5EF4-FFF2-40B4-BE49-F238E27FC236}">
                <a16:creationId xmlns:a16="http://schemas.microsoft.com/office/drawing/2014/main" id="{9041E3F3-0FFA-4754-ACE4-CE98DB2C6F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" y="2293164"/>
            <a:ext cx="3277979" cy="29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67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18287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A144F07D-0EEB-4543-9747-90C28E54C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0028" y="268277"/>
            <a:ext cx="6820353" cy="1264980"/>
          </a:xfrm>
          <a:prstGeom prst="cloudCallou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/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Ключові результати для здобувачів освіти </a:t>
            </a:r>
            <a:r>
              <a:rPr lang="uk-UA" sz="24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Веряцької</a:t>
            </a:r>
            <a:r>
              <a:rPr lang="uk-UA" sz="2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гімназії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5DB7116-1BC6-46A0-8248-3EECDCF56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200899"/>
              </p:ext>
            </p:extLst>
          </p:nvPr>
        </p:nvGraphicFramePr>
        <p:xfrm>
          <a:off x="-193787" y="1735875"/>
          <a:ext cx="8950830" cy="464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Picture 4" descr="Документы - Детский Сад№12 Зёрнышко х.Восточный">
            <a:extLst>
              <a:ext uri="{FF2B5EF4-FFF2-40B4-BE49-F238E27FC236}">
                <a16:creationId xmlns:a16="http://schemas.microsoft.com/office/drawing/2014/main" id="{9B6B4AF6-619A-4ED7-AC90-D741DFA764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333" y="2568434"/>
            <a:ext cx="3139552" cy="39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Похожее изображение">
            <a:extLst>
              <a:ext uri="{FF2B5EF4-FFF2-40B4-BE49-F238E27FC236}">
                <a16:creationId xmlns:a16="http://schemas.microsoft.com/office/drawing/2014/main" id="{9052104F-AF25-48D2-B42A-1EEB8345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71410">
            <a:off x="828000" y="760244"/>
            <a:ext cx="2016921" cy="1603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927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85021" y="86041"/>
            <a:ext cx="7417667" cy="1077575"/>
          </a:xfrm>
          <a:prstGeom prst="cloudCallou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/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Система комфортного простору та матеріально – технічного забезпечення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36" y="4756709"/>
            <a:ext cx="3281717" cy="2228629"/>
          </a:xfrm>
          <a:prstGeom prst="rect">
            <a:avLst/>
          </a:prstGeom>
        </p:spPr>
      </p:pic>
      <p:pic>
        <p:nvPicPr>
          <p:cNvPr id="12" name="Picture 4" descr="Картинки по запросу анімарія метели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2534" y="4916354"/>
            <a:ext cx="1625573" cy="1747927"/>
          </a:xfrm>
          <a:prstGeom prst="rect">
            <a:avLst/>
          </a:prstGeom>
          <a:noFill/>
        </p:spPr>
      </p:pic>
      <p:pic>
        <p:nvPicPr>
          <p:cNvPr id="16" name="Picture 2" descr="Похожее изображение">
            <a:extLst>
              <a:ext uri="{FF2B5EF4-FFF2-40B4-BE49-F238E27FC236}">
                <a16:creationId xmlns:a16="http://schemas.microsoft.com/office/drawing/2014/main" id="{4C337694-B112-41C3-AF6F-2D70690CA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9246" y="-148563"/>
            <a:ext cx="1571604" cy="1584701"/>
          </a:xfrm>
          <a:prstGeom prst="rect">
            <a:avLst/>
          </a:prstGeom>
          <a:noFill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35B315-706D-4633-BCEC-60868ADFF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49" y="5421098"/>
            <a:ext cx="2969926" cy="1938711"/>
          </a:xfrm>
          <a:prstGeom prst="rect">
            <a:avLst/>
          </a:prstGeom>
        </p:spPr>
      </p:pic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97026BC5-EA09-4D95-A31A-693486D436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684747"/>
              </p:ext>
            </p:extLst>
          </p:nvPr>
        </p:nvGraphicFramePr>
        <p:xfrm>
          <a:off x="628650" y="1163616"/>
          <a:ext cx="8515350" cy="5421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074" name="Picture 2" descr="Безликие человечки для презентации ПНГ на Прозрачном Фоне • Скачать PNG  Безликие человечки для презентации">
            <a:extLst>
              <a:ext uri="{FF2B5EF4-FFF2-40B4-BE49-F238E27FC236}">
                <a16:creationId xmlns:a16="http://schemas.microsoft.com/office/drawing/2014/main" id="{4213BC08-5195-44BD-AC94-C3146C8F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16" y="1984729"/>
            <a:ext cx="2699152" cy="32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9" y="-18287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974775"/>
            <a:ext cx="3592611" cy="2223744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D33789FB-09A9-4B5F-8640-51B64F129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5691669"/>
              </p:ext>
            </p:extLst>
          </p:nvPr>
        </p:nvGraphicFramePr>
        <p:xfrm>
          <a:off x="298247" y="1584701"/>
          <a:ext cx="7966762" cy="5005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71410">
            <a:off x="1163950" y="653778"/>
            <a:ext cx="1522702" cy="1210668"/>
          </a:xfrm>
          <a:prstGeom prst="rect">
            <a:avLst/>
          </a:prstGeom>
          <a:noFill/>
        </p:spPr>
      </p:pic>
      <p:pic>
        <p:nvPicPr>
          <p:cNvPr id="6148" name="Picture 4" descr="Документы - Детский Сад№12 Зёрнышко х.Восточный">
            <a:extLst>
              <a:ext uri="{FF2B5EF4-FFF2-40B4-BE49-F238E27FC236}">
                <a16:creationId xmlns:a16="http://schemas.microsoft.com/office/drawing/2014/main" id="{8AA1FC27-D785-4981-A1D6-398594AE4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81" y="2458124"/>
            <a:ext cx="348107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A144F07D-0EEB-4543-9747-90C28E54C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021" y="86041"/>
            <a:ext cx="7417667" cy="1077575"/>
          </a:xfrm>
          <a:prstGeom prst="cloudCallout">
            <a:avLst/>
          </a:prstGeom>
          <a:solidFill>
            <a:srgbClr val="FFFF00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/>
            <a:r>
              <a:rPr lang="uk-UA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Система комфортного простору та матеріально – технічного забезпечення</a:t>
            </a:r>
          </a:p>
        </p:txBody>
      </p:sp>
    </p:spTree>
    <p:extLst>
      <p:ext uri="{BB962C8B-B14F-4D97-AF65-F5344CB8AC3E}">
        <p14:creationId xmlns:p14="http://schemas.microsoft.com/office/powerpoint/2010/main" val="299140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54863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1" y="5021473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71410">
            <a:off x="761649" y="779076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703848" y="-68393"/>
            <a:ext cx="7250751" cy="1222772"/>
          </a:xfrm>
          <a:prstGeom prst="leftRightArrow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Очікувані результати з впровадження заходів з реалізації </a:t>
            </a:r>
          </a:p>
          <a:p>
            <a:pPr algn="ctr">
              <a:defRPr/>
            </a:pPr>
            <a:r>
              <a:rPr lang="uk-UA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стратегії розвитку забезпечать :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9FD44D1-3F77-4918-8077-97DDECA1D0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554960"/>
              </p:ext>
            </p:extLst>
          </p:nvPr>
        </p:nvGraphicFramePr>
        <p:xfrm>
          <a:off x="-253281" y="860358"/>
          <a:ext cx="9368703" cy="495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50" name="Picture 2" descr="Pin di Gergert su гиф | Gif, Gif animate, Immagini">
            <a:extLst>
              <a:ext uri="{FF2B5EF4-FFF2-40B4-BE49-F238E27FC236}">
                <a16:creationId xmlns:a16="http://schemas.microsoft.com/office/drawing/2014/main" id="{F0BD56EB-EE52-46C1-BDEC-CA8822B27E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52" y="3324026"/>
            <a:ext cx="2715834" cy="38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55A75AD9-DC2E-4513-9613-770DE125A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750618">
            <a:off x="1157471" y="3675035"/>
            <a:ext cx="2203320" cy="23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016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54863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1" y="5021473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6492276" y="2132954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010928" y="243821"/>
            <a:ext cx="8122782" cy="1212116"/>
          </a:xfrm>
          <a:prstGeom prst="ribb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Очікувані результати з впровадження заходів з реалізації стратегії розвитку забезпечать :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4C2AD52-A3D1-424B-8D10-941EE1AF2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515469"/>
              </p:ext>
            </p:extLst>
          </p:nvPr>
        </p:nvGraphicFramePr>
        <p:xfrm>
          <a:off x="-10291" y="1755076"/>
          <a:ext cx="9086844" cy="5205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28" name="Picture 4" descr="Анимированные 3D фигуры. Ч.19 | учебные презентации">
            <a:extLst>
              <a:ext uri="{FF2B5EF4-FFF2-40B4-BE49-F238E27FC236}">
                <a16:creationId xmlns:a16="http://schemas.microsoft.com/office/drawing/2014/main" id="{C19FEECE-3FA1-4312-8234-43A507D52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45" y="1789322"/>
            <a:ext cx="2926234" cy="418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-54863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14" name="Picture 2" descr="Похожее изображение">
            <a:extLst>
              <a:ext uri="{FF2B5EF4-FFF2-40B4-BE49-F238E27FC236}">
                <a16:creationId xmlns:a16="http://schemas.microsoft.com/office/drawing/2014/main" id="{5AA56998-66F4-4C74-A37C-59C25D63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7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4D28A57-7CE6-4554-BF38-E194E477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48395">
            <a:off x="4642746" y="4929509"/>
            <a:ext cx="1625573" cy="1747927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AC7268-918C-421C-A089-2325EC3F5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81" y="5021473"/>
            <a:ext cx="3592611" cy="2223744"/>
          </a:xfrm>
          <a:prstGeom prst="rect">
            <a:avLst/>
          </a:prstGeom>
        </p:spPr>
      </p:pic>
      <p:pic>
        <p:nvPicPr>
          <p:cNvPr id="13" name="Picture 2" descr="Похожее изображение">
            <a:extLst>
              <a:ext uri="{FF2B5EF4-FFF2-40B4-BE49-F238E27FC236}">
                <a16:creationId xmlns:a16="http://schemas.microsoft.com/office/drawing/2014/main" id="{2D54DD76-AE9E-456A-9124-869FE066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6492276" y="2132954"/>
            <a:ext cx="1522702" cy="1210668"/>
          </a:xfrm>
          <a:prstGeom prst="rect">
            <a:avLst/>
          </a:prstGeom>
          <a:noFill/>
        </p:spPr>
      </p:pic>
      <p:sp>
        <p:nvSpPr>
          <p:cNvPr id="19" name="Выноска-облако 20">
            <a:extLst>
              <a:ext uri="{FF2B5EF4-FFF2-40B4-BE49-F238E27FC236}">
                <a16:creationId xmlns:a16="http://schemas.microsoft.com/office/drawing/2014/main" id="{801CB906-9CAB-4628-9633-8307F472696E}"/>
              </a:ext>
            </a:extLst>
          </p:cNvPr>
          <p:cNvSpPr/>
          <p:nvPr/>
        </p:nvSpPr>
        <p:spPr>
          <a:xfrm>
            <a:off x="1349829" y="-30442"/>
            <a:ext cx="7302103" cy="1283910"/>
          </a:xfrm>
          <a:prstGeom prst="left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Очікувані результати з впровадження заходів з реалізації стратегії розвитку забезпечать : 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8CBE55D-6B99-4F9B-A7EE-4981CE56C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694250"/>
              </p:ext>
            </p:extLst>
          </p:nvPr>
        </p:nvGraphicFramePr>
        <p:xfrm>
          <a:off x="59059" y="1093321"/>
          <a:ext cx="8865485" cy="5399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50" name="Picture 2" descr="Рамки для текста фото поздравления: 3d анимации к PowerPoint. Человечек с  вращающимися тарелк... скачать картинки онлайн шаблон">
            <a:extLst>
              <a:ext uri="{FF2B5EF4-FFF2-40B4-BE49-F238E27FC236}">
                <a16:creationId xmlns:a16="http://schemas.microsoft.com/office/drawing/2014/main" id="{19639FF2-7F5A-4ECB-9DAF-2247203B27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631" y="2981344"/>
            <a:ext cx="1706655" cy="29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endSnd/>
        </p:sndAc>
      </p:transition>
    </mc:Choice>
    <mc:Fallback xmlns="">
      <p:transition spd="slow">
        <p:checker/>
        <p:sndAc>
          <p:endSnd/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1A582E-211C-4731-B64D-0DDEBB7B0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23" y="295216"/>
            <a:ext cx="8026133" cy="60195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3C395E-D290-4E93-B1DF-F1726AC7E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791" y="355326"/>
            <a:ext cx="7886700" cy="5899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AF6979-DC8F-4796-886B-73F6B7F6A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85" y="-169227"/>
            <a:ext cx="1572904" cy="1585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EEFC74-6FAE-4E1E-A6EA-A7D7C750DE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26" y="5023780"/>
            <a:ext cx="3005677" cy="20411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3BEE37-009E-41A0-B175-A03755331C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09" y="5512670"/>
            <a:ext cx="2423429" cy="1581968"/>
          </a:xfrm>
          <a:prstGeom prst="rect">
            <a:avLst/>
          </a:prstGeom>
        </p:spPr>
      </p:pic>
      <p:pic>
        <p:nvPicPr>
          <p:cNvPr id="21" name="Picture 2" descr="Похожее изображение">
            <a:extLst>
              <a:ext uri="{FF2B5EF4-FFF2-40B4-BE49-F238E27FC236}">
                <a16:creationId xmlns:a16="http://schemas.microsoft.com/office/drawing/2014/main" id="{2DD3934A-D54E-484C-B496-54C4C1EB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71410">
            <a:off x="161800" y="2183200"/>
            <a:ext cx="1522702" cy="1210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911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3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9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Рамка 19"/>
          <p:cNvSpPr/>
          <p:nvPr/>
        </p:nvSpPr>
        <p:spPr>
          <a:xfrm>
            <a:off x="1169663" y="1110854"/>
            <a:ext cx="6973694" cy="4301172"/>
          </a:xfrm>
          <a:prstGeom prst="frame">
            <a:avLst/>
          </a:prstGeom>
          <a:solidFill>
            <a:srgbClr val="FFFF00"/>
          </a:solidFill>
          <a:ln w="12700"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9" y="0"/>
            <a:ext cx="1571604" cy="1584701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896" y="4641691"/>
            <a:ext cx="3764999" cy="25568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489" y="5066240"/>
            <a:ext cx="3274524" cy="2137547"/>
          </a:xfrm>
          <a:prstGeom prst="rect">
            <a:avLst/>
          </a:prstGeom>
        </p:spPr>
      </p:pic>
      <p:pic>
        <p:nvPicPr>
          <p:cNvPr id="22" name="Picture 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71410">
            <a:off x="1672707" y="298330"/>
            <a:ext cx="1522702" cy="1210668"/>
          </a:xfrm>
          <a:prstGeom prst="rect">
            <a:avLst/>
          </a:prstGeom>
          <a:noFill/>
        </p:spPr>
      </p:pic>
      <p:pic>
        <p:nvPicPr>
          <p:cNvPr id="12" name="Picture 6" descr="Красивые анимации для презентаций в Powerpoint (160 картинок) 🔥 Прикольные  картинки и юмор">
            <a:extLst>
              <a:ext uri="{FF2B5EF4-FFF2-40B4-BE49-F238E27FC236}">
                <a16:creationId xmlns:a16="http://schemas.microsoft.com/office/drawing/2014/main" id="{A8FFB9D7-621F-43C9-81C6-C8B885AC24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89" y="4010115"/>
            <a:ext cx="5034089" cy="31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6549E-25B6-41B7-A298-9A893FDEBA83}"/>
              </a:ext>
            </a:extLst>
          </p:cNvPr>
          <p:cNvSpPr txBox="1"/>
          <p:nvPr/>
        </p:nvSpPr>
        <p:spPr>
          <a:xfrm>
            <a:off x="2151535" y="1835924"/>
            <a:ext cx="53351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8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Щиро дякую </a:t>
            </a:r>
          </a:p>
          <a:p>
            <a:pPr algn="ctr"/>
            <a:r>
              <a:rPr lang="uk-UA" sz="8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 увагу</a:t>
            </a:r>
          </a:p>
        </p:txBody>
      </p:sp>
      <p:pic>
        <p:nvPicPr>
          <p:cNvPr id="14" name="Picture 4" descr="Картинки по запросу анімарія метелики">
            <a:extLst>
              <a:ext uri="{FF2B5EF4-FFF2-40B4-BE49-F238E27FC236}">
                <a16:creationId xmlns:a16="http://schemas.microsoft.com/office/drawing/2014/main" id="{ACE6516F-B591-46CB-A761-3194A14E1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448395">
            <a:off x="235252" y="1168437"/>
            <a:ext cx="3399530" cy="36554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382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AF6979-DC8F-4796-886B-73F6B7F6A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3778"/>
            <a:ext cx="1572904" cy="1585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EEFC74-6FAE-4E1E-A6EA-A7D7C750D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26" y="5023780"/>
            <a:ext cx="3005677" cy="20411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3BEE37-009E-41A0-B175-A03755331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09" y="5512670"/>
            <a:ext cx="2423429" cy="1581968"/>
          </a:xfrm>
          <a:prstGeom prst="rect">
            <a:avLst/>
          </a:prstGeom>
        </p:spPr>
      </p:pic>
      <p:pic>
        <p:nvPicPr>
          <p:cNvPr id="21" name="Picture 2" descr="Похожее изображение">
            <a:extLst>
              <a:ext uri="{FF2B5EF4-FFF2-40B4-BE49-F238E27FC236}">
                <a16:creationId xmlns:a16="http://schemas.microsoft.com/office/drawing/2014/main" id="{2DD3934A-D54E-484C-B496-54C4C1EB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564013" y="1425874"/>
            <a:ext cx="1522702" cy="121066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C7BFC4-8D1B-4FC9-9FB9-5F5BD4BE1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805" y="261257"/>
            <a:ext cx="4251251" cy="5915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3E3E16-A1F3-46B9-9704-20CCCFD0B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9381" y="182329"/>
            <a:ext cx="4217945" cy="5937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19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AF6979-DC8F-4796-886B-73F6B7F6A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3778"/>
            <a:ext cx="1572904" cy="1585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EEFC74-6FAE-4E1E-A6EA-A7D7C750D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26" y="5023780"/>
            <a:ext cx="3005677" cy="20411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3BEE37-009E-41A0-B175-A03755331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09" y="5512670"/>
            <a:ext cx="2423429" cy="1581968"/>
          </a:xfrm>
          <a:prstGeom prst="rect">
            <a:avLst/>
          </a:prstGeom>
        </p:spPr>
      </p:pic>
      <p:pic>
        <p:nvPicPr>
          <p:cNvPr id="21" name="Picture 2" descr="Похожее изображение">
            <a:extLst>
              <a:ext uri="{FF2B5EF4-FFF2-40B4-BE49-F238E27FC236}">
                <a16:creationId xmlns:a16="http://schemas.microsoft.com/office/drawing/2014/main" id="{2DD3934A-D54E-484C-B496-54C4C1EB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-57208" y="1355935"/>
            <a:ext cx="1522702" cy="121066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C4B88F-CBEF-44CC-A06C-FDEC318E5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911" y="288195"/>
            <a:ext cx="4122613" cy="5990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CC5BA-29DF-4E18-83A9-DD84AAEEB8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42" y="357375"/>
            <a:ext cx="4122613" cy="594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7065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AF6979-DC8F-4796-886B-73F6B7F6A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08" y="857504"/>
            <a:ext cx="1572904" cy="1585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EEFC74-6FAE-4E1E-A6EA-A7D7C750D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45" y="5255855"/>
            <a:ext cx="3005677" cy="20411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3BEE37-009E-41A0-B175-A03755331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41" y="5743353"/>
            <a:ext cx="2423429" cy="1581968"/>
          </a:xfrm>
          <a:prstGeom prst="rect">
            <a:avLst/>
          </a:prstGeom>
        </p:spPr>
      </p:pic>
      <p:pic>
        <p:nvPicPr>
          <p:cNvPr id="21" name="Picture 2" descr="Похожее изображение">
            <a:extLst>
              <a:ext uri="{FF2B5EF4-FFF2-40B4-BE49-F238E27FC236}">
                <a16:creationId xmlns:a16="http://schemas.microsoft.com/office/drawing/2014/main" id="{2DD3934A-D54E-484C-B496-54C4C1EB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-57208" y="1355935"/>
            <a:ext cx="1522702" cy="1210668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688C2C-B572-40BF-90FE-56BE44D86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160" y="319246"/>
            <a:ext cx="4278713" cy="5947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71D262-8410-4461-9FC6-EE96613CD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29" y="418480"/>
            <a:ext cx="4129513" cy="5885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411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D1A009-477E-47F8-9B7D-80A20E01D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75" y="683692"/>
            <a:ext cx="7735712" cy="5619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Похожее изображение">
            <a:extLst>
              <a:ext uri="{FF2B5EF4-FFF2-40B4-BE49-F238E27FC236}">
                <a16:creationId xmlns:a16="http://schemas.microsoft.com/office/drawing/2014/main" id="{9FB54A56-4CC7-4751-AAD4-1533EEDE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71410">
            <a:off x="2962991" y="2444425"/>
            <a:ext cx="1522702" cy="1210668"/>
          </a:xfrm>
          <a:prstGeom prst="rect">
            <a:avLst/>
          </a:prstGeom>
          <a:noFill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0FDDBC-3C1A-4AFF-A671-719FA71E3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59" y="5445136"/>
            <a:ext cx="2255579" cy="15317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BD3CA6-E482-424F-8C15-C0A34D237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235" y="5611795"/>
            <a:ext cx="2420322" cy="15850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1B9FE6-6772-424B-BF9C-C33C9B3B2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77" y="-60217"/>
            <a:ext cx="1572904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3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4" y="1825625"/>
            <a:ext cx="7735712" cy="4351338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8078B-FF36-412D-A9D6-127E56CE786F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26" name="Picture 2" descr="Картинки по запросу шаблон презентацій для школ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9144001" cy="68579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3697" y="1324825"/>
            <a:ext cx="7417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uk-UA" sz="2000" b="1" i="1" dirty="0">
              <a:latin typeface="Monotype Corsiva" pitchFamily="66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AF6979-DC8F-4796-886B-73F6B7F6A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636" y="799994"/>
            <a:ext cx="1572904" cy="1585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EEFC74-6FAE-4E1E-A6EA-A7D7C750D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714" y="5197073"/>
            <a:ext cx="3005677" cy="204116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53BEE37-009E-41A0-B175-A03755331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34" y="5641157"/>
            <a:ext cx="2423429" cy="1581968"/>
          </a:xfrm>
          <a:prstGeom prst="rect">
            <a:avLst/>
          </a:prstGeom>
        </p:spPr>
      </p:pic>
      <p:pic>
        <p:nvPicPr>
          <p:cNvPr id="21" name="Picture 2" descr="Похожее изображение">
            <a:extLst>
              <a:ext uri="{FF2B5EF4-FFF2-40B4-BE49-F238E27FC236}">
                <a16:creationId xmlns:a16="http://schemas.microsoft.com/office/drawing/2014/main" id="{2DD3934A-D54E-484C-B496-54C4C1EB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071410">
            <a:off x="952145" y="1355935"/>
            <a:ext cx="1522702" cy="1210668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2F3EBB-29CF-4BC1-AFBC-511CC73A7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979" y="380243"/>
            <a:ext cx="4011371" cy="5848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03EE5D-FE52-4A6D-9B9B-8901A66F6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1405" y="341964"/>
            <a:ext cx="4017510" cy="5886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81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3181</TotalTime>
  <Words>1378</Words>
  <Application>Microsoft Office PowerPoint</Application>
  <PresentationFormat>Екран (4:3)</PresentationFormat>
  <Paragraphs>281</Paragraphs>
  <Slides>40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Росинка</cp:lastModifiedBy>
  <cp:revision>196</cp:revision>
  <dcterms:created xsi:type="dcterms:W3CDTF">2019-06-10T20:05:07Z</dcterms:created>
  <dcterms:modified xsi:type="dcterms:W3CDTF">2022-06-27T19:55:09Z</dcterms:modified>
</cp:coreProperties>
</file>